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6" r:id="rId2"/>
    <p:sldId id="268" r:id="rId3"/>
    <p:sldId id="350" r:id="rId4"/>
    <p:sldId id="351" r:id="rId5"/>
    <p:sldId id="269" r:id="rId6"/>
    <p:sldId id="291" r:id="rId7"/>
    <p:sldId id="309" r:id="rId8"/>
    <p:sldId id="278" r:id="rId9"/>
    <p:sldId id="292" r:id="rId10"/>
    <p:sldId id="296" r:id="rId11"/>
    <p:sldId id="276" r:id="rId12"/>
    <p:sldId id="294" r:id="rId13"/>
    <p:sldId id="279" r:id="rId14"/>
    <p:sldId id="275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46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47" r:id="rId36"/>
    <p:sldId id="387" r:id="rId37"/>
    <p:sldId id="374" r:id="rId38"/>
    <p:sldId id="375" r:id="rId39"/>
    <p:sldId id="376" r:id="rId40"/>
    <p:sldId id="377" r:id="rId41"/>
    <p:sldId id="388" r:id="rId42"/>
    <p:sldId id="378" r:id="rId43"/>
    <p:sldId id="391" r:id="rId44"/>
    <p:sldId id="380" r:id="rId45"/>
    <p:sldId id="390" r:id="rId46"/>
    <p:sldId id="381" r:id="rId47"/>
    <p:sldId id="389" r:id="rId48"/>
    <p:sldId id="386" r:id="rId49"/>
    <p:sldId id="348" r:id="rId50"/>
    <p:sldId id="310" r:id="rId51"/>
    <p:sldId id="314" r:id="rId52"/>
    <p:sldId id="352" r:id="rId53"/>
    <p:sldId id="319" r:id="rId54"/>
    <p:sldId id="353" r:id="rId55"/>
    <p:sldId id="315" r:id="rId56"/>
    <p:sldId id="354" r:id="rId57"/>
    <p:sldId id="320" r:id="rId58"/>
    <p:sldId id="312" r:id="rId59"/>
    <p:sldId id="349" r:id="rId60"/>
    <p:sldId id="384" r:id="rId61"/>
    <p:sldId id="385" r:id="rId62"/>
    <p:sldId id="382" r:id="rId63"/>
    <p:sldId id="383" r:id="rId64"/>
    <p:sldId id="265" r:id="rId65"/>
    <p:sldId id="25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F4E9D4"/>
    <a:srgbClr val="CACACA"/>
    <a:srgbClr val="DED7D4"/>
    <a:srgbClr val="B0CBE2"/>
    <a:srgbClr val="BCD3E6"/>
    <a:srgbClr val="558FBF"/>
    <a:srgbClr val="F3E8D1"/>
    <a:srgbClr val="E0DAD8"/>
    <a:srgbClr val="E9D4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C2D53-C5B3-4CEF-9759-49ACCEB2D81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5B8EB-143D-4753-B4BD-3856B0FDA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8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33" y="6041766"/>
            <a:ext cx="1258333" cy="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72.png"/><Relationship Id="rId17" Type="http://schemas.openxmlformats.org/officeDocument/2006/relationships/image" Target="../media/image95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70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94.png"/><Relationship Id="rId18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17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92.png"/><Relationship Id="rId5" Type="http://schemas.openxmlformats.org/officeDocument/2006/relationships/image" Target="../media/image102.png"/><Relationship Id="rId15" Type="http://schemas.openxmlformats.org/officeDocument/2006/relationships/image" Target="../media/image97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70.png"/><Relationship Id="rId1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5.png"/><Relationship Id="rId3" Type="http://schemas.openxmlformats.org/officeDocument/2006/relationships/image" Target="../media/image111.png"/><Relationship Id="rId21" Type="http://schemas.openxmlformats.org/officeDocument/2006/relationships/image" Target="../media/image96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image" Target="../media/image92.png"/><Relationship Id="rId16" Type="http://schemas.openxmlformats.org/officeDocument/2006/relationships/image" Target="../media/image70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image" Target="../media/image118.png"/><Relationship Id="rId19" Type="http://schemas.openxmlformats.org/officeDocument/2006/relationships/image" Target="../media/image94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png"/><Relationship Id="rId7" Type="http://schemas.openxmlformats.org/officeDocument/2006/relationships/image" Target="../media/image7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33.png"/><Relationship Id="rId5" Type="http://schemas.openxmlformats.org/officeDocument/2006/relationships/image" Target="../media/image113.png"/><Relationship Id="rId10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12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0" Type="http://schemas.openxmlformats.org/officeDocument/2006/relationships/image" Target="../media/image140.png"/><Relationship Id="rId4" Type="http://schemas.openxmlformats.org/officeDocument/2006/relationships/image" Target="../media/image136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70.png"/><Relationship Id="rId12" Type="http://schemas.openxmlformats.org/officeDocument/2006/relationships/image" Target="../media/image175.png"/><Relationship Id="rId17" Type="http://schemas.openxmlformats.org/officeDocument/2006/relationships/image" Target="../media/image97.png"/><Relationship Id="rId2" Type="http://schemas.openxmlformats.org/officeDocument/2006/relationships/image" Target="../media/image113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92.png"/><Relationship Id="rId14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180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114.png"/><Relationship Id="rId10" Type="http://schemas.openxmlformats.org/officeDocument/2006/relationships/image" Target="../media/image212.png"/><Relationship Id="rId4" Type="http://schemas.openxmlformats.org/officeDocument/2006/relationships/image" Target="../media/image113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18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6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.png"/><Relationship Id="rId11" Type="http://schemas.openxmlformats.org/officeDocument/2006/relationships/image" Target="../media/image22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56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11" Type="http://schemas.openxmlformats.org/officeDocument/2006/relationships/image" Target="../media/image254.png"/><Relationship Id="rId5" Type="http://schemas.openxmlformats.org/officeDocument/2006/relationships/image" Target="../media/image250.png"/><Relationship Id="rId10" Type="http://schemas.openxmlformats.org/officeDocument/2006/relationships/image" Target="../media/image225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79.png"/><Relationship Id="rId3" Type="http://schemas.openxmlformats.org/officeDocument/2006/relationships/image" Target="../media/image258.png"/><Relationship Id="rId21" Type="http://schemas.openxmlformats.org/officeDocument/2006/relationships/image" Target="../media/image22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8.png"/><Relationship Id="rId2" Type="http://schemas.openxmlformats.org/officeDocument/2006/relationships/image" Target="../media/image257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7.png"/><Relationship Id="rId5" Type="http://schemas.openxmlformats.org/officeDocument/2006/relationships/image" Target="../media/image227.png"/><Relationship Id="rId15" Type="http://schemas.openxmlformats.org/officeDocument/2006/relationships/image" Target="../media/image269.png"/><Relationship Id="rId23" Type="http://schemas.openxmlformats.org/officeDocument/2006/relationships/image" Target="../media/image276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9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5.png"/><Relationship Id="rId27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1.png"/><Relationship Id="rId18" Type="http://schemas.openxmlformats.org/officeDocument/2006/relationships/image" Target="../media/image295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263.png"/><Relationship Id="rId17" Type="http://schemas.openxmlformats.org/officeDocument/2006/relationships/image" Target="../media/image294.png"/><Relationship Id="rId2" Type="http://schemas.openxmlformats.org/officeDocument/2006/relationships/image" Target="../media/image281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2.png"/><Relationship Id="rId10" Type="http://schemas.openxmlformats.org/officeDocument/2006/relationships/image" Target="../media/image289.png"/><Relationship Id="rId19" Type="http://schemas.openxmlformats.org/officeDocument/2006/relationships/image" Target="../media/image296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26" Type="http://schemas.openxmlformats.org/officeDocument/2006/relationships/image" Target="../media/image321.png"/><Relationship Id="rId3" Type="http://schemas.openxmlformats.org/officeDocument/2006/relationships/image" Target="../media/image298.png"/><Relationship Id="rId21" Type="http://schemas.openxmlformats.org/officeDocument/2006/relationships/image" Target="../media/image316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5" Type="http://schemas.openxmlformats.org/officeDocument/2006/relationships/image" Target="../media/image320.png"/><Relationship Id="rId2" Type="http://schemas.openxmlformats.org/officeDocument/2006/relationships/image" Target="../media/image297.png"/><Relationship Id="rId16" Type="http://schemas.openxmlformats.org/officeDocument/2006/relationships/image" Target="../media/image311.png"/><Relationship Id="rId20" Type="http://schemas.openxmlformats.org/officeDocument/2006/relationships/image" Target="../media/image315.png"/><Relationship Id="rId29" Type="http://schemas.openxmlformats.org/officeDocument/2006/relationships/image" Target="../media/image3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24" Type="http://schemas.openxmlformats.org/officeDocument/2006/relationships/image" Target="../media/image319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23" Type="http://schemas.openxmlformats.org/officeDocument/2006/relationships/image" Target="../media/image318.png"/><Relationship Id="rId28" Type="http://schemas.openxmlformats.org/officeDocument/2006/relationships/image" Target="../media/image323.png"/><Relationship Id="rId10" Type="http://schemas.openxmlformats.org/officeDocument/2006/relationships/image" Target="../media/image305.png"/><Relationship Id="rId19" Type="http://schemas.openxmlformats.org/officeDocument/2006/relationships/image" Target="../media/image314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Relationship Id="rId22" Type="http://schemas.openxmlformats.org/officeDocument/2006/relationships/image" Target="../media/image317.png"/><Relationship Id="rId27" Type="http://schemas.openxmlformats.org/officeDocument/2006/relationships/image" Target="../media/image3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0.png"/><Relationship Id="rId3" Type="http://schemas.openxmlformats.org/officeDocument/2006/relationships/image" Target="../media/image326.png"/><Relationship Id="rId21" Type="http://schemas.openxmlformats.org/officeDocument/2006/relationships/image" Target="../media/image342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39.png"/><Relationship Id="rId25" Type="http://schemas.openxmlformats.org/officeDocument/2006/relationships/hyperlink" Target="http://ec2-3-37-62-3.ap-northeast-2.compute.amazonaws.com:8088/" TargetMode="External"/><Relationship Id="rId2" Type="http://schemas.openxmlformats.org/officeDocument/2006/relationships/image" Target="../media/image325.png"/><Relationship Id="rId16" Type="http://schemas.openxmlformats.org/officeDocument/2006/relationships/image" Target="../media/image338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24" Type="http://schemas.openxmlformats.org/officeDocument/2006/relationships/image" Target="../media/image345.png"/><Relationship Id="rId5" Type="http://schemas.openxmlformats.org/officeDocument/2006/relationships/image" Target="../media/image328.png"/><Relationship Id="rId15" Type="http://schemas.openxmlformats.org/officeDocument/2006/relationships/image" Target="../media/image225.png"/><Relationship Id="rId23" Type="http://schemas.openxmlformats.org/officeDocument/2006/relationships/image" Target="../media/image344.png"/><Relationship Id="rId10" Type="http://schemas.openxmlformats.org/officeDocument/2006/relationships/image" Target="../media/image333.png"/><Relationship Id="rId19" Type="http://schemas.openxmlformats.org/officeDocument/2006/relationships/image" Target="../media/image227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6.png"/><Relationship Id="rId26" Type="http://schemas.openxmlformats.org/officeDocument/2006/relationships/image" Target="../media/image372.png"/><Relationship Id="rId3" Type="http://schemas.openxmlformats.org/officeDocument/2006/relationships/image" Target="../media/image351.png"/><Relationship Id="rId21" Type="http://schemas.openxmlformats.org/officeDocument/2006/relationships/image" Target="../media/image369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17" Type="http://schemas.openxmlformats.org/officeDocument/2006/relationships/image" Target="../media/image365.png"/><Relationship Id="rId25" Type="http://schemas.openxmlformats.org/officeDocument/2006/relationships/image" Target="../media/image24.svg"/><Relationship Id="rId2" Type="http://schemas.openxmlformats.org/officeDocument/2006/relationships/image" Target="../media/image350.png"/><Relationship Id="rId16" Type="http://schemas.openxmlformats.org/officeDocument/2006/relationships/image" Target="../media/image36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23" Type="http://schemas.openxmlformats.org/officeDocument/2006/relationships/image" Target="../media/image371.png"/><Relationship Id="rId28" Type="http://schemas.openxmlformats.org/officeDocument/2006/relationships/image" Target="../media/image374.png"/><Relationship Id="rId10" Type="http://schemas.openxmlformats.org/officeDocument/2006/relationships/image" Target="../media/image358.png"/><Relationship Id="rId19" Type="http://schemas.openxmlformats.org/officeDocument/2006/relationships/image" Target="../media/image367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Relationship Id="rId22" Type="http://schemas.openxmlformats.org/officeDocument/2006/relationships/image" Target="../media/image370.png"/><Relationship Id="rId27" Type="http://schemas.openxmlformats.org/officeDocument/2006/relationships/image" Target="../media/image37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6.png"/><Relationship Id="rId18" Type="http://schemas.openxmlformats.org/officeDocument/2006/relationships/image" Target="../media/image391.png"/><Relationship Id="rId26" Type="http://schemas.openxmlformats.org/officeDocument/2006/relationships/image" Target="../media/image399.png"/><Relationship Id="rId3" Type="http://schemas.openxmlformats.org/officeDocument/2006/relationships/image" Target="../media/image376.png"/><Relationship Id="rId21" Type="http://schemas.openxmlformats.org/officeDocument/2006/relationships/image" Target="../media/image394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90.png"/><Relationship Id="rId25" Type="http://schemas.openxmlformats.org/officeDocument/2006/relationships/image" Target="../media/image398.png"/><Relationship Id="rId33" Type="http://schemas.openxmlformats.org/officeDocument/2006/relationships/image" Target="../media/image405.png"/><Relationship Id="rId2" Type="http://schemas.openxmlformats.org/officeDocument/2006/relationships/image" Target="../media/image375.png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24" Type="http://schemas.openxmlformats.org/officeDocument/2006/relationships/image" Target="../media/image397.png"/><Relationship Id="rId32" Type="http://schemas.openxmlformats.org/officeDocument/2006/relationships/image" Target="../media/image404.pn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23" Type="http://schemas.openxmlformats.org/officeDocument/2006/relationships/image" Target="../media/image396.png"/><Relationship Id="rId28" Type="http://schemas.openxmlformats.org/officeDocument/2006/relationships/image" Target="../media/image24.svg"/><Relationship Id="rId10" Type="http://schemas.openxmlformats.org/officeDocument/2006/relationships/image" Target="../media/image383.png"/><Relationship Id="rId19" Type="http://schemas.openxmlformats.org/officeDocument/2006/relationships/image" Target="../media/image392.png"/><Relationship Id="rId31" Type="http://schemas.openxmlformats.org/officeDocument/2006/relationships/image" Target="../media/image40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Relationship Id="rId22" Type="http://schemas.openxmlformats.org/officeDocument/2006/relationships/image" Target="../media/image395.png"/><Relationship Id="rId27" Type="http://schemas.openxmlformats.org/officeDocument/2006/relationships/image" Target="../media/image400.png"/><Relationship Id="rId30" Type="http://schemas.openxmlformats.org/officeDocument/2006/relationships/image" Target="../media/image402.png"/><Relationship Id="rId8" Type="http://schemas.openxmlformats.org/officeDocument/2006/relationships/image" Target="../media/image3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414.png"/><Relationship Id="rId18" Type="http://schemas.openxmlformats.org/officeDocument/2006/relationships/image" Target="../media/image418.png"/><Relationship Id="rId3" Type="http://schemas.openxmlformats.org/officeDocument/2006/relationships/image" Target="../media/image407.png"/><Relationship Id="rId21" Type="http://schemas.openxmlformats.org/officeDocument/2006/relationships/image" Target="../media/image24.svg"/><Relationship Id="rId7" Type="http://schemas.openxmlformats.org/officeDocument/2006/relationships/image" Target="../media/image411.png"/><Relationship Id="rId12" Type="http://schemas.openxmlformats.org/officeDocument/2006/relationships/image" Target="../media/image413.png"/><Relationship Id="rId17" Type="http://schemas.openxmlformats.org/officeDocument/2006/relationships/image" Target="../media/image417.png"/><Relationship Id="rId25" Type="http://schemas.openxmlformats.org/officeDocument/2006/relationships/image" Target="../media/image422.png"/><Relationship Id="rId2" Type="http://schemas.openxmlformats.org/officeDocument/2006/relationships/image" Target="../media/image406.png"/><Relationship Id="rId16" Type="http://schemas.openxmlformats.org/officeDocument/2006/relationships/image" Target="../media/image416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11" Type="http://schemas.openxmlformats.org/officeDocument/2006/relationships/image" Target="../media/image362.png"/><Relationship Id="rId24" Type="http://schemas.openxmlformats.org/officeDocument/2006/relationships/image" Target="../media/image421.png"/><Relationship Id="rId5" Type="http://schemas.openxmlformats.org/officeDocument/2006/relationships/image" Target="../media/image409.png"/><Relationship Id="rId15" Type="http://schemas.openxmlformats.org/officeDocument/2006/relationships/image" Target="../media/image415.png"/><Relationship Id="rId23" Type="http://schemas.openxmlformats.org/officeDocument/2006/relationships/image" Target="../media/image420.png"/><Relationship Id="rId10" Type="http://schemas.openxmlformats.org/officeDocument/2006/relationships/image" Target="../media/image361.png"/><Relationship Id="rId19" Type="http://schemas.openxmlformats.org/officeDocument/2006/relationships/image" Target="../media/image419.png"/><Relationship Id="rId4" Type="http://schemas.openxmlformats.org/officeDocument/2006/relationships/image" Target="../media/image408.png"/><Relationship Id="rId9" Type="http://schemas.openxmlformats.org/officeDocument/2006/relationships/image" Target="../media/image412.png"/><Relationship Id="rId14" Type="http://schemas.openxmlformats.org/officeDocument/2006/relationships/image" Target="../media/image353.png"/><Relationship Id="rId22" Type="http://schemas.openxmlformats.org/officeDocument/2006/relationships/image" Target="../media/image4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18" Type="http://schemas.openxmlformats.org/officeDocument/2006/relationships/image" Target="../media/image437.png"/><Relationship Id="rId26" Type="http://schemas.openxmlformats.org/officeDocument/2006/relationships/image" Target="../media/image445.png"/><Relationship Id="rId3" Type="http://schemas.openxmlformats.org/officeDocument/2006/relationships/image" Target="../media/image406.png"/><Relationship Id="rId21" Type="http://schemas.openxmlformats.org/officeDocument/2006/relationships/image" Target="../media/image440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5" Type="http://schemas.openxmlformats.org/officeDocument/2006/relationships/image" Target="../media/image444.png"/><Relationship Id="rId2" Type="http://schemas.openxmlformats.org/officeDocument/2006/relationships/image" Target="../media/image423.png"/><Relationship Id="rId16" Type="http://schemas.openxmlformats.org/officeDocument/2006/relationships/image" Target="../media/image435.png"/><Relationship Id="rId20" Type="http://schemas.openxmlformats.org/officeDocument/2006/relationships/image" Target="../media/image439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24" Type="http://schemas.openxmlformats.org/officeDocument/2006/relationships/image" Target="../media/image443.png"/><Relationship Id="rId5" Type="http://schemas.openxmlformats.org/officeDocument/2006/relationships/image" Target="../media/image407.png"/><Relationship Id="rId15" Type="http://schemas.openxmlformats.org/officeDocument/2006/relationships/image" Target="../media/image434.png"/><Relationship Id="rId23" Type="http://schemas.openxmlformats.org/officeDocument/2006/relationships/image" Target="../media/image442.png"/><Relationship Id="rId28" Type="http://schemas.openxmlformats.org/officeDocument/2006/relationships/image" Target="../media/image24.svg"/><Relationship Id="rId10" Type="http://schemas.openxmlformats.org/officeDocument/2006/relationships/image" Target="../media/image429.png"/><Relationship Id="rId19" Type="http://schemas.openxmlformats.org/officeDocument/2006/relationships/image" Target="../media/image438.png"/><Relationship Id="rId4" Type="http://schemas.openxmlformats.org/officeDocument/2006/relationships/image" Target="../media/image424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Relationship Id="rId22" Type="http://schemas.openxmlformats.org/officeDocument/2006/relationships/image" Target="../media/image441.png"/><Relationship Id="rId27" Type="http://schemas.openxmlformats.org/officeDocument/2006/relationships/image" Target="../media/image400.png"/><Relationship Id="rId30" Type="http://schemas.openxmlformats.org/officeDocument/2006/relationships/image" Target="../media/image4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5.png"/><Relationship Id="rId18" Type="http://schemas.openxmlformats.org/officeDocument/2006/relationships/image" Target="../media/image437.png"/><Relationship Id="rId26" Type="http://schemas.openxmlformats.org/officeDocument/2006/relationships/image" Target="../media/image465.png"/><Relationship Id="rId3" Type="http://schemas.openxmlformats.org/officeDocument/2006/relationships/image" Target="../media/image451.png"/><Relationship Id="rId21" Type="http://schemas.openxmlformats.org/officeDocument/2006/relationships/image" Target="../media/image460.png"/><Relationship Id="rId34" Type="http://schemas.openxmlformats.org/officeDocument/2006/relationships/image" Target="../media/image24.svg"/><Relationship Id="rId7" Type="http://schemas.openxmlformats.org/officeDocument/2006/relationships/image" Target="../media/image407.png"/><Relationship Id="rId12" Type="http://schemas.openxmlformats.org/officeDocument/2006/relationships/image" Target="../media/image409.png"/><Relationship Id="rId17" Type="http://schemas.openxmlformats.org/officeDocument/2006/relationships/image" Target="../media/image429.png"/><Relationship Id="rId25" Type="http://schemas.openxmlformats.org/officeDocument/2006/relationships/image" Target="../media/image464.png"/><Relationship Id="rId33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28.png"/><Relationship Id="rId20" Type="http://schemas.openxmlformats.org/officeDocument/2006/relationships/image" Target="../media/image459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6.png"/><Relationship Id="rId11" Type="http://schemas.openxmlformats.org/officeDocument/2006/relationships/image" Target="../media/image454.png"/><Relationship Id="rId24" Type="http://schemas.openxmlformats.org/officeDocument/2006/relationships/image" Target="../media/image463.png"/><Relationship Id="rId32" Type="http://schemas.openxmlformats.org/officeDocument/2006/relationships/image" Target="../media/image469.png"/><Relationship Id="rId5" Type="http://schemas.openxmlformats.org/officeDocument/2006/relationships/image" Target="../media/image452.png"/><Relationship Id="rId15" Type="http://schemas.openxmlformats.org/officeDocument/2006/relationships/image" Target="../media/image457.png"/><Relationship Id="rId23" Type="http://schemas.openxmlformats.org/officeDocument/2006/relationships/image" Target="../media/image462.png"/><Relationship Id="rId28" Type="http://schemas.openxmlformats.org/officeDocument/2006/relationships/image" Target="../media/image358.png"/><Relationship Id="rId36" Type="http://schemas.openxmlformats.org/officeDocument/2006/relationships/image" Target="../media/image471.png"/><Relationship Id="rId10" Type="http://schemas.openxmlformats.org/officeDocument/2006/relationships/image" Target="../media/image426.png"/><Relationship Id="rId19" Type="http://schemas.openxmlformats.org/officeDocument/2006/relationships/image" Target="../media/image458.png"/><Relationship Id="rId31" Type="http://schemas.openxmlformats.org/officeDocument/2006/relationships/image" Target="../media/image468.png"/><Relationship Id="rId4" Type="http://schemas.openxmlformats.org/officeDocument/2006/relationships/image" Target="../media/image359.png"/><Relationship Id="rId9" Type="http://schemas.openxmlformats.org/officeDocument/2006/relationships/image" Target="../media/image453.png"/><Relationship Id="rId14" Type="http://schemas.openxmlformats.org/officeDocument/2006/relationships/image" Target="../media/image456.png"/><Relationship Id="rId22" Type="http://schemas.openxmlformats.org/officeDocument/2006/relationships/image" Target="../media/image461.png"/><Relationship Id="rId27" Type="http://schemas.openxmlformats.org/officeDocument/2006/relationships/image" Target="../media/image352.png"/><Relationship Id="rId30" Type="http://schemas.openxmlformats.org/officeDocument/2006/relationships/image" Target="../media/image467.png"/><Relationship Id="rId35" Type="http://schemas.openxmlformats.org/officeDocument/2006/relationships/image" Target="../media/image470.png"/><Relationship Id="rId8" Type="http://schemas.openxmlformats.org/officeDocument/2006/relationships/image" Target="../media/image425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7.png"/><Relationship Id="rId18" Type="http://schemas.openxmlformats.org/officeDocument/2006/relationships/image" Target="../media/image393.png"/><Relationship Id="rId26" Type="http://schemas.openxmlformats.org/officeDocument/2006/relationships/image" Target="../media/image484.png"/><Relationship Id="rId3" Type="http://schemas.openxmlformats.org/officeDocument/2006/relationships/image" Target="../media/image407.png"/><Relationship Id="rId21" Type="http://schemas.openxmlformats.org/officeDocument/2006/relationships/image" Target="../media/image480.png"/><Relationship Id="rId34" Type="http://schemas.openxmlformats.org/officeDocument/2006/relationships/image" Target="../media/image490.png"/><Relationship Id="rId7" Type="http://schemas.openxmlformats.org/officeDocument/2006/relationships/image" Target="../media/image359.png"/><Relationship Id="rId12" Type="http://schemas.openxmlformats.org/officeDocument/2006/relationships/image" Target="../media/image380.png"/><Relationship Id="rId17" Type="http://schemas.openxmlformats.org/officeDocument/2006/relationships/image" Target="../media/image389.png"/><Relationship Id="rId25" Type="http://schemas.openxmlformats.org/officeDocument/2006/relationships/image" Target="../media/image483.png"/><Relationship Id="rId33" Type="http://schemas.openxmlformats.org/officeDocument/2006/relationships/image" Target="../media/image489.png"/><Relationship Id="rId2" Type="http://schemas.openxmlformats.org/officeDocument/2006/relationships/image" Target="../media/image406.png"/><Relationship Id="rId16" Type="http://schemas.openxmlformats.org/officeDocument/2006/relationships/image" Target="../media/image388.png"/><Relationship Id="rId20" Type="http://schemas.openxmlformats.org/officeDocument/2006/relationships/image" Target="../media/image479.png"/><Relationship Id="rId29" Type="http://schemas.openxmlformats.org/officeDocument/2006/relationships/image" Target="../media/image4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3.png"/><Relationship Id="rId11" Type="http://schemas.openxmlformats.org/officeDocument/2006/relationships/image" Target="../media/image476.png"/><Relationship Id="rId24" Type="http://schemas.openxmlformats.org/officeDocument/2006/relationships/image" Target="../media/image409.png"/><Relationship Id="rId32" Type="http://schemas.openxmlformats.org/officeDocument/2006/relationships/image" Target="../media/image488.png"/><Relationship Id="rId5" Type="http://schemas.openxmlformats.org/officeDocument/2006/relationships/image" Target="../media/image361.png"/><Relationship Id="rId15" Type="http://schemas.openxmlformats.org/officeDocument/2006/relationships/image" Target="../media/image383.png"/><Relationship Id="rId23" Type="http://schemas.openxmlformats.org/officeDocument/2006/relationships/image" Target="../media/image482.png"/><Relationship Id="rId28" Type="http://schemas.openxmlformats.org/officeDocument/2006/relationships/image" Target="../media/image486.png"/><Relationship Id="rId10" Type="http://schemas.openxmlformats.org/officeDocument/2006/relationships/image" Target="../media/image475.png"/><Relationship Id="rId19" Type="http://schemas.openxmlformats.org/officeDocument/2006/relationships/image" Target="../media/image478.png"/><Relationship Id="rId31" Type="http://schemas.openxmlformats.org/officeDocument/2006/relationships/image" Target="../media/image240.svg"/><Relationship Id="rId4" Type="http://schemas.openxmlformats.org/officeDocument/2006/relationships/image" Target="../media/image472.png"/><Relationship Id="rId9" Type="http://schemas.openxmlformats.org/officeDocument/2006/relationships/image" Target="../media/image378.png"/><Relationship Id="rId14" Type="http://schemas.openxmlformats.org/officeDocument/2006/relationships/image" Target="../media/image382.png"/><Relationship Id="rId22" Type="http://schemas.openxmlformats.org/officeDocument/2006/relationships/image" Target="../media/image481.png"/><Relationship Id="rId27" Type="http://schemas.openxmlformats.org/officeDocument/2006/relationships/image" Target="../media/image485.png"/><Relationship Id="rId30" Type="http://schemas.openxmlformats.org/officeDocument/2006/relationships/image" Target="../media/image400.png"/><Relationship Id="rId8" Type="http://schemas.openxmlformats.org/officeDocument/2006/relationships/image" Target="../media/image4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28.png"/><Relationship Id="rId3" Type="http://schemas.openxmlformats.org/officeDocument/2006/relationships/image" Target="../media/image406.png"/><Relationship Id="rId7" Type="http://schemas.openxmlformats.org/officeDocument/2006/relationships/image" Target="../media/image435.png"/><Relationship Id="rId12" Type="http://schemas.openxmlformats.org/officeDocument/2006/relationships/image" Target="../media/image497.png"/><Relationship Id="rId2" Type="http://schemas.openxmlformats.org/officeDocument/2006/relationships/image" Target="../media/image491.png"/><Relationship Id="rId16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3.png"/><Relationship Id="rId11" Type="http://schemas.openxmlformats.org/officeDocument/2006/relationships/image" Target="../media/image426.png"/><Relationship Id="rId5" Type="http://schemas.openxmlformats.org/officeDocument/2006/relationships/image" Target="../media/image407.png"/><Relationship Id="rId15" Type="http://schemas.openxmlformats.org/officeDocument/2006/relationships/image" Target="../media/image499.png"/><Relationship Id="rId10" Type="http://schemas.openxmlformats.org/officeDocument/2006/relationships/image" Target="../media/image496.png"/><Relationship Id="rId4" Type="http://schemas.openxmlformats.org/officeDocument/2006/relationships/image" Target="../media/image492.png"/><Relationship Id="rId9" Type="http://schemas.openxmlformats.org/officeDocument/2006/relationships/image" Target="../media/image495.png"/><Relationship Id="rId14" Type="http://schemas.openxmlformats.org/officeDocument/2006/relationships/image" Target="../media/image4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image" Target="../media/image501.png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21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svg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533.png"/><Relationship Id="rId18" Type="http://schemas.openxmlformats.org/officeDocument/2006/relationships/image" Target="../media/image53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12" Type="http://schemas.openxmlformats.org/officeDocument/2006/relationships/image" Target="../media/image532.png"/><Relationship Id="rId17" Type="http://schemas.openxmlformats.org/officeDocument/2006/relationships/image" Target="../media/image537.png"/><Relationship Id="rId2" Type="http://schemas.openxmlformats.org/officeDocument/2006/relationships/image" Target="../media/image522.png"/><Relationship Id="rId16" Type="http://schemas.openxmlformats.org/officeDocument/2006/relationships/image" Target="../media/image536.png"/><Relationship Id="rId20" Type="http://schemas.openxmlformats.org/officeDocument/2006/relationships/image" Target="../media/image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6.png"/><Relationship Id="rId11" Type="http://schemas.openxmlformats.org/officeDocument/2006/relationships/image" Target="../media/image531.png"/><Relationship Id="rId5" Type="http://schemas.openxmlformats.org/officeDocument/2006/relationships/image" Target="../media/image525.png"/><Relationship Id="rId15" Type="http://schemas.openxmlformats.org/officeDocument/2006/relationships/image" Target="../media/image535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4" Type="http://schemas.openxmlformats.org/officeDocument/2006/relationships/image" Target="../media/image524.png"/><Relationship Id="rId9" Type="http://schemas.openxmlformats.org/officeDocument/2006/relationships/image" Target="../media/image529.png"/><Relationship Id="rId14" Type="http://schemas.openxmlformats.org/officeDocument/2006/relationships/image" Target="../media/image5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../media/image542.png"/><Relationship Id="rId7" Type="http://schemas.openxmlformats.org/officeDocument/2006/relationships/image" Target="../media/image29.png"/><Relationship Id="rId12" Type="http://schemas.openxmlformats.org/officeDocument/2006/relationships/image" Target="../media/image57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5.png"/><Relationship Id="rId11" Type="http://schemas.openxmlformats.org/officeDocument/2006/relationships/image" Target="../media/image56.png"/><Relationship Id="rId5" Type="http://schemas.openxmlformats.org/officeDocument/2006/relationships/image" Target="../media/image544.png"/><Relationship Id="rId1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543.png"/><Relationship Id="rId9" Type="http://schemas.openxmlformats.org/officeDocument/2006/relationships/image" Target="../media/image31.png"/><Relationship Id="rId1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7.png"/><Relationship Id="rId18" Type="http://schemas.openxmlformats.org/officeDocument/2006/relationships/image" Target="../media/image562.png"/><Relationship Id="rId26" Type="http://schemas.openxmlformats.org/officeDocument/2006/relationships/image" Target="../media/image570.png"/><Relationship Id="rId39" Type="http://schemas.openxmlformats.org/officeDocument/2006/relationships/image" Target="../media/image583.png"/><Relationship Id="rId21" Type="http://schemas.openxmlformats.org/officeDocument/2006/relationships/image" Target="../media/image565.png"/><Relationship Id="rId34" Type="http://schemas.openxmlformats.org/officeDocument/2006/relationships/image" Target="../media/image578.png"/><Relationship Id="rId42" Type="http://schemas.openxmlformats.org/officeDocument/2006/relationships/image" Target="../media/image586.png"/><Relationship Id="rId7" Type="http://schemas.openxmlformats.org/officeDocument/2006/relationships/image" Target="../media/image551.png"/><Relationship Id="rId2" Type="http://schemas.openxmlformats.org/officeDocument/2006/relationships/image" Target="../media/image546.png"/><Relationship Id="rId16" Type="http://schemas.openxmlformats.org/officeDocument/2006/relationships/image" Target="../media/image560.png"/><Relationship Id="rId20" Type="http://schemas.openxmlformats.org/officeDocument/2006/relationships/image" Target="../media/image564.png"/><Relationship Id="rId29" Type="http://schemas.openxmlformats.org/officeDocument/2006/relationships/image" Target="../media/image573.png"/><Relationship Id="rId41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0.png"/><Relationship Id="rId11" Type="http://schemas.openxmlformats.org/officeDocument/2006/relationships/image" Target="../media/image555.png"/><Relationship Id="rId24" Type="http://schemas.openxmlformats.org/officeDocument/2006/relationships/image" Target="../media/image568.png"/><Relationship Id="rId32" Type="http://schemas.openxmlformats.org/officeDocument/2006/relationships/image" Target="../media/image576.png"/><Relationship Id="rId37" Type="http://schemas.openxmlformats.org/officeDocument/2006/relationships/image" Target="../media/image581.png"/><Relationship Id="rId40" Type="http://schemas.openxmlformats.org/officeDocument/2006/relationships/image" Target="../media/image584.png"/><Relationship Id="rId5" Type="http://schemas.openxmlformats.org/officeDocument/2006/relationships/image" Target="../media/image549.png"/><Relationship Id="rId15" Type="http://schemas.openxmlformats.org/officeDocument/2006/relationships/image" Target="../media/image559.png"/><Relationship Id="rId23" Type="http://schemas.openxmlformats.org/officeDocument/2006/relationships/image" Target="../media/image567.png"/><Relationship Id="rId28" Type="http://schemas.openxmlformats.org/officeDocument/2006/relationships/image" Target="../media/image572.png"/><Relationship Id="rId36" Type="http://schemas.openxmlformats.org/officeDocument/2006/relationships/image" Target="../media/image580.png"/><Relationship Id="rId10" Type="http://schemas.openxmlformats.org/officeDocument/2006/relationships/image" Target="../media/image554.png"/><Relationship Id="rId19" Type="http://schemas.openxmlformats.org/officeDocument/2006/relationships/image" Target="../media/image563.png"/><Relationship Id="rId31" Type="http://schemas.openxmlformats.org/officeDocument/2006/relationships/image" Target="../media/image575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Relationship Id="rId14" Type="http://schemas.openxmlformats.org/officeDocument/2006/relationships/image" Target="../media/image558.png"/><Relationship Id="rId22" Type="http://schemas.openxmlformats.org/officeDocument/2006/relationships/image" Target="../media/image566.png"/><Relationship Id="rId27" Type="http://schemas.openxmlformats.org/officeDocument/2006/relationships/image" Target="../media/image571.png"/><Relationship Id="rId30" Type="http://schemas.openxmlformats.org/officeDocument/2006/relationships/image" Target="../media/image574.png"/><Relationship Id="rId35" Type="http://schemas.openxmlformats.org/officeDocument/2006/relationships/image" Target="../media/image579.png"/><Relationship Id="rId43" Type="http://schemas.openxmlformats.org/officeDocument/2006/relationships/image" Target="../media/image587.png"/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12" Type="http://schemas.openxmlformats.org/officeDocument/2006/relationships/image" Target="../media/image556.png"/><Relationship Id="rId17" Type="http://schemas.openxmlformats.org/officeDocument/2006/relationships/image" Target="../media/image561.png"/><Relationship Id="rId25" Type="http://schemas.openxmlformats.org/officeDocument/2006/relationships/image" Target="../media/image569.png"/><Relationship Id="rId33" Type="http://schemas.openxmlformats.org/officeDocument/2006/relationships/image" Target="../media/image577.png"/><Relationship Id="rId38" Type="http://schemas.openxmlformats.org/officeDocument/2006/relationships/image" Target="../media/image58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590.png"/><Relationship Id="rId7" Type="http://schemas.openxmlformats.org/officeDocument/2006/relationships/image" Target="../media/image595.png"/><Relationship Id="rId12" Type="http://schemas.openxmlformats.org/officeDocument/2006/relationships/image" Target="../media/image602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2.png"/><Relationship Id="rId11" Type="http://schemas.openxmlformats.org/officeDocument/2006/relationships/image" Target="../media/image588.png"/><Relationship Id="rId5" Type="http://schemas.openxmlformats.org/officeDocument/2006/relationships/image" Target="../media/image593.png"/><Relationship Id="rId10" Type="http://schemas.openxmlformats.org/officeDocument/2006/relationships/image" Target="../media/image615.png"/><Relationship Id="rId4" Type="http://schemas.openxmlformats.org/officeDocument/2006/relationships/image" Target="../media/image592.png"/><Relationship Id="rId9" Type="http://schemas.openxmlformats.org/officeDocument/2006/relationships/image" Target="../media/image6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2.png"/><Relationship Id="rId4" Type="http://schemas.openxmlformats.org/officeDocument/2006/relationships/image" Target="../media/image6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630.png"/><Relationship Id="rId3" Type="http://schemas.openxmlformats.org/officeDocument/2006/relationships/image" Target="../media/image620.png"/><Relationship Id="rId7" Type="http://schemas.openxmlformats.org/officeDocument/2006/relationships/image" Target="../media/image624.png"/><Relationship Id="rId12" Type="http://schemas.openxmlformats.org/officeDocument/2006/relationships/image" Target="../media/image629.png"/><Relationship Id="rId2" Type="http://schemas.openxmlformats.org/officeDocument/2006/relationships/image" Target="../media/image619.png"/><Relationship Id="rId16" Type="http://schemas.openxmlformats.org/officeDocument/2006/relationships/image" Target="../media/image6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11" Type="http://schemas.openxmlformats.org/officeDocument/2006/relationships/image" Target="../media/image628.png"/><Relationship Id="rId5" Type="http://schemas.openxmlformats.org/officeDocument/2006/relationships/image" Target="../media/image622.png"/><Relationship Id="rId15" Type="http://schemas.openxmlformats.org/officeDocument/2006/relationships/image" Target="../media/image632.png"/><Relationship Id="rId10" Type="http://schemas.openxmlformats.org/officeDocument/2006/relationships/image" Target="../media/image627.png"/><Relationship Id="rId4" Type="http://schemas.openxmlformats.org/officeDocument/2006/relationships/image" Target="../media/image621.png"/><Relationship Id="rId9" Type="http://schemas.openxmlformats.org/officeDocument/2006/relationships/image" Target="../media/image626.png"/><Relationship Id="rId14" Type="http://schemas.openxmlformats.org/officeDocument/2006/relationships/image" Target="../media/image6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13" Type="http://schemas.openxmlformats.org/officeDocument/2006/relationships/image" Target="../media/image600.png"/><Relationship Id="rId18" Type="http://schemas.openxmlformats.org/officeDocument/2006/relationships/image" Target="../media/image602.png"/><Relationship Id="rId3" Type="http://schemas.openxmlformats.org/officeDocument/2006/relationships/image" Target="../media/image590.png"/><Relationship Id="rId7" Type="http://schemas.openxmlformats.org/officeDocument/2006/relationships/image" Target="../media/image634.png"/><Relationship Id="rId12" Type="http://schemas.openxmlformats.org/officeDocument/2006/relationships/image" Target="../media/image599.png"/><Relationship Id="rId17" Type="http://schemas.openxmlformats.org/officeDocument/2006/relationships/image" Target="../media/image638.png"/><Relationship Id="rId2" Type="http://schemas.openxmlformats.org/officeDocument/2006/relationships/image" Target="../media/image589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3.png"/><Relationship Id="rId11" Type="http://schemas.openxmlformats.org/officeDocument/2006/relationships/image" Target="../media/image598.png"/><Relationship Id="rId5" Type="http://schemas.openxmlformats.org/officeDocument/2006/relationships/image" Target="../media/image592.png"/><Relationship Id="rId15" Type="http://schemas.openxmlformats.org/officeDocument/2006/relationships/image" Target="../media/image633.png"/><Relationship Id="rId10" Type="http://schemas.openxmlformats.org/officeDocument/2006/relationships/image" Target="../media/image597.png"/><Relationship Id="rId19" Type="http://schemas.openxmlformats.org/officeDocument/2006/relationships/image" Target="../media/image400.png"/><Relationship Id="rId31" Type="http://schemas.openxmlformats.org/officeDocument/2006/relationships/image" Target="../media/image24.svg"/><Relationship Id="rId4" Type="http://schemas.openxmlformats.org/officeDocument/2006/relationships/image" Target="../media/image591.png"/><Relationship Id="rId9" Type="http://schemas.openxmlformats.org/officeDocument/2006/relationships/image" Target="../media/image635.png"/><Relationship Id="rId14" Type="http://schemas.openxmlformats.org/officeDocument/2006/relationships/image" Target="../media/image6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openxmlformats.org/officeDocument/2006/relationships/image" Target="../media/image590.png"/><Relationship Id="rId7" Type="http://schemas.openxmlformats.org/officeDocument/2006/relationships/image" Target="../media/image64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5.png"/><Relationship Id="rId5" Type="http://schemas.openxmlformats.org/officeDocument/2006/relationships/image" Target="../media/image639.png"/><Relationship Id="rId10" Type="http://schemas.openxmlformats.org/officeDocument/2006/relationships/image" Target="../media/image643.png"/><Relationship Id="rId4" Type="http://schemas.openxmlformats.org/officeDocument/2006/relationships/image" Target="../media/image593.png"/><Relationship Id="rId9" Type="http://schemas.openxmlformats.org/officeDocument/2006/relationships/image" Target="../media/image6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3" Type="http://schemas.openxmlformats.org/officeDocument/2006/relationships/image" Target="../media/image590.png"/><Relationship Id="rId7" Type="http://schemas.openxmlformats.org/officeDocument/2006/relationships/image" Target="../media/image645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5.png"/><Relationship Id="rId5" Type="http://schemas.openxmlformats.org/officeDocument/2006/relationships/image" Target="../media/image644.png"/><Relationship Id="rId10" Type="http://schemas.openxmlformats.org/officeDocument/2006/relationships/image" Target="../media/image647.png"/><Relationship Id="rId4" Type="http://schemas.openxmlformats.org/officeDocument/2006/relationships/image" Target="../media/image593.png"/><Relationship Id="rId9" Type="http://schemas.openxmlformats.org/officeDocument/2006/relationships/image" Target="../media/image6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1.png"/><Relationship Id="rId4" Type="http://schemas.openxmlformats.org/officeDocument/2006/relationships/image" Target="../media/image6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13" Type="http://schemas.openxmlformats.org/officeDocument/2006/relationships/image" Target="../media/image663.png"/><Relationship Id="rId18" Type="http://schemas.openxmlformats.org/officeDocument/2006/relationships/image" Target="../media/image668.png"/><Relationship Id="rId3" Type="http://schemas.openxmlformats.org/officeDocument/2006/relationships/image" Target="../media/image653.png"/><Relationship Id="rId21" Type="http://schemas.openxmlformats.org/officeDocument/2006/relationships/image" Target="../media/image671.png"/><Relationship Id="rId7" Type="http://schemas.openxmlformats.org/officeDocument/2006/relationships/image" Target="../media/image657.png"/><Relationship Id="rId12" Type="http://schemas.openxmlformats.org/officeDocument/2006/relationships/image" Target="../media/image662.png"/><Relationship Id="rId17" Type="http://schemas.openxmlformats.org/officeDocument/2006/relationships/image" Target="../media/image667.png"/><Relationship Id="rId2" Type="http://schemas.openxmlformats.org/officeDocument/2006/relationships/image" Target="../media/image652.png"/><Relationship Id="rId16" Type="http://schemas.openxmlformats.org/officeDocument/2006/relationships/image" Target="../media/image666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6.png"/><Relationship Id="rId11" Type="http://schemas.openxmlformats.org/officeDocument/2006/relationships/image" Target="../media/image661.png"/><Relationship Id="rId5" Type="http://schemas.openxmlformats.org/officeDocument/2006/relationships/image" Target="../media/image655.png"/><Relationship Id="rId15" Type="http://schemas.openxmlformats.org/officeDocument/2006/relationships/image" Target="../media/image665.png"/><Relationship Id="rId10" Type="http://schemas.openxmlformats.org/officeDocument/2006/relationships/image" Target="../media/image660.png"/><Relationship Id="rId19" Type="http://schemas.openxmlformats.org/officeDocument/2006/relationships/image" Target="../media/image669.png"/><Relationship Id="rId4" Type="http://schemas.openxmlformats.org/officeDocument/2006/relationships/image" Target="../media/image654.png"/><Relationship Id="rId9" Type="http://schemas.openxmlformats.org/officeDocument/2006/relationships/image" Target="../media/image659.png"/><Relationship Id="rId14" Type="http://schemas.openxmlformats.org/officeDocument/2006/relationships/image" Target="../media/image664.png"/><Relationship Id="rId22" Type="http://schemas.openxmlformats.org/officeDocument/2006/relationships/image" Target="../media/image6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674.png"/><Relationship Id="rId7" Type="http://schemas.openxmlformats.org/officeDocument/2006/relationships/image" Target="../media/image678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7.png"/><Relationship Id="rId11" Type="http://schemas.openxmlformats.org/officeDocument/2006/relationships/image" Target="../media/image682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image" Target="../media/image675.png"/><Relationship Id="rId9" Type="http://schemas.openxmlformats.org/officeDocument/2006/relationships/image" Target="../media/image6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6.png"/><Relationship Id="rId4" Type="http://schemas.openxmlformats.org/officeDocument/2006/relationships/image" Target="../media/image68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228827" y="1234470"/>
            <a:ext cx="4667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en-US" altLang="ko-KR" sz="96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book</a:t>
            </a:r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z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768868" y="2516565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에이</a:t>
            </a:r>
            <a:r>
              <a:rPr lang="ko-KR" altLang="en-US" sz="54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북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즈</a:t>
            </a:r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7A706-410A-A080-2C94-52C2F14F8EC9}"/>
              </a:ext>
            </a:extLst>
          </p:cNvPr>
          <p:cNvSpPr txBox="1"/>
          <p:nvPr/>
        </p:nvSpPr>
        <p:spPr>
          <a:xfrm>
            <a:off x="7970871" y="6184295"/>
            <a:ext cx="413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조웅재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유민석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이준영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최승현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7A706-410A-A080-2C94-52C2F14F8EC9}"/>
              </a:ext>
            </a:extLst>
          </p:cNvPr>
          <p:cNvSpPr txBox="1"/>
          <p:nvPr/>
        </p:nvSpPr>
        <p:spPr>
          <a:xfrm>
            <a:off x="9908110" y="5784185"/>
            <a:ext cx="159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2024.04.23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" y="408488"/>
            <a:ext cx="9778961" cy="6082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도메인 모델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8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 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스텍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61013" y="300766"/>
            <a:ext cx="9071211" cy="5904032"/>
            <a:chOff x="3051977" y="1142476"/>
            <a:chExt cx="11678405" cy="7428811"/>
          </a:xfrm>
        </p:grpSpPr>
        <p:grpSp>
          <p:nvGrpSpPr>
            <p:cNvPr id="7" name="그룹 1001"/>
            <p:cNvGrpSpPr/>
            <p:nvPr/>
          </p:nvGrpSpPr>
          <p:grpSpPr>
            <a:xfrm>
              <a:off x="5420261" y="2560712"/>
              <a:ext cx="5879495" cy="5879495"/>
              <a:chOff x="5420261" y="2560712"/>
              <a:chExt cx="5879495" cy="5879495"/>
            </a:xfrm>
          </p:grpSpPr>
          <p:pic>
            <p:nvPicPr>
              <p:cNvPr id="9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0261" y="2560712"/>
                <a:ext cx="5879495" cy="5879495"/>
              </a:xfrm>
              <a:prstGeom prst="rect">
                <a:avLst/>
              </a:prstGeom>
            </p:spPr>
          </p:pic>
        </p:grpSp>
        <p:grpSp>
          <p:nvGrpSpPr>
            <p:cNvPr id="8" name="그룹 1002"/>
            <p:cNvGrpSpPr/>
            <p:nvPr/>
          </p:nvGrpSpPr>
          <p:grpSpPr>
            <a:xfrm>
              <a:off x="6943671" y="3034005"/>
              <a:ext cx="3176517" cy="3802392"/>
              <a:chOff x="6943671" y="3034005"/>
              <a:chExt cx="3176517" cy="3802392"/>
            </a:xfrm>
          </p:grpSpPr>
          <p:pic>
            <p:nvPicPr>
              <p:cNvPr id="97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43671" y="3034005"/>
                <a:ext cx="3176517" cy="3802392"/>
              </a:xfrm>
              <a:prstGeom prst="rect">
                <a:avLst/>
              </a:prstGeom>
            </p:spPr>
          </p:pic>
        </p:grpSp>
        <p:grpSp>
          <p:nvGrpSpPr>
            <p:cNvPr id="9" name="그룹 1003"/>
            <p:cNvGrpSpPr/>
            <p:nvPr/>
          </p:nvGrpSpPr>
          <p:grpSpPr>
            <a:xfrm>
              <a:off x="7457556" y="3425629"/>
              <a:ext cx="2148746" cy="713835"/>
              <a:chOff x="7457556" y="3425629"/>
              <a:chExt cx="2148746" cy="713835"/>
            </a:xfrm>
          </p:grpSpPr>
          <p:pic>
            <p:nvPicPr>
              <p:cNvPr id="96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7556" y="3425629"/>
                <a:ext cx="2148746" cy="713835"/>
              </a:xfrm>
              <a:prstGeom prst="rect">
                <a:avLst/>
              </a:prstGeom>
            </p:spPr>
          </p:pic>
        </p:grpSp>
        <p:grpSp>
          <p:nvGrpSpPr>
            <p:cNvPr id="10" name="그룹 1004"/>
            <p:cNvGrpSpPr/>
            <p:nvPr/>
          </p:nvGrpSpPr>
          <p:grpSpPr>
            <a:xfrm>
              <a:off x="7204190" y="4613202"/>
              <a:ext cx="2713219" cy="2006055"/>
              <a:chOff x="7204190" y="4613202"/>
              <a:chExt cx="2713219" cy="2006055"/>
            </a:xfrm>
          </p:grpSpPr>
          <p:pic>
            <p:nvPicPr>
              <p:cNvPr id="95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04190" y="4613202"/>
                <a:ext cx="2713219" cy="2006055"/>
              </a:xfrm>
              <a:prstGeom prst="rect">
                <a:avLst/>
              </a:prstGeom>
            </p:spPr>
          </p:pic>
        </p:grpSp>
        <p:grpSp>
          <p:nvGrpSpPr>
            <p:cNvPr id="11" name="그룹 1005"/>
            <p:cNvGrpSpPr/>
            <p:nvPr/>
          </p:nvGrpSpPr>
          <p:grpSpPr>
            <a:xfrm>
              <a:off x="6392425" y="5059754"/>
              <a:ext cx="551246" cy="66756"/>
              <a:chOff x="6392425" y="5059754"/>
              <a:chExt cx="551246" cy="66756"/>
            </a:xfrm>
          </p:grpSpPr>
          <p:pic>
            <p:nvPicPr>
              <p:cNvPr id="94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92425" y="5059754"/>
                <a:ext cx="551246" cy="66756"/>
              </a:xfrm>
              <a:prstGeom prst="rect">
                <a:avLst/>
              </a:prstGeom>
            </p:spPr>
          </p:pic>
        </p:grpSp>
        <p:pic>
          <p:nvPicPr>
            <p:cNvPr id="12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8462" y="2856386"/>
              <a:ext cx="1764124" cy="884686"/>
            </a:xfrm>
            <a:prstGeom prst="rect">
              <a:avLst/>
            </a:prstGeom>
          </p:spPr>
        </p:pic>
        <p:pic>
          <p:nvPicPr>
            <p:cNvPr id="13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1417" y="4005681"/>
              <a:ext cx="2008514" cy="906105"/>
            </a:xfrm>
            <a:prstGeom prst="rect">
              <a:avLst/>
            </a:prstGeom>
          </p:spPr>
        </p:pic>
        <p:grpSp>
          <p:nvGrpSpPr>
            <p:cNvPr id="14" name="그룹 1006"/>
            <p:cNvGrpSpPr/>
            <p:nvPr/>
          </p:nvGrpSpPr>
          <p:grpSpPr>
            <a:xfrm>
              <a:off x="5174854" y="4306792"/>
              <a:ext cx="1491313" cy="1193668"/>
              <a:chOff x="5174854" y="4306792"/>
              <a:chExt cx="1491313" cy="1193668"/>
            </a:xfrm>
          </p:grpSpPr>
          <p:grpSp>
            <p:nvGrpSpPr>
              <p:cNvPr id="89" name="그룹 1007"/>
              <p:cNvGrpSpPr/>
              <p:nvPr/>
            </p:nvGrpSpPr>
            <p:grpSpPr>
              <a:xfrm>
                <a:off x="5592607" y="4719760"/>
                <a:ext cx="824512" cy="780700"/>
                <a:chOff x="5592607" y="4719760"/>
                <a:chExt cx="824512" cy="780700"/>
              </a:xfrm>
            </p:grpSpPr>
            <p:pic>
              <p:nvPicPr>
                <p:cNvPr id="93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592607" y="4719760"/>
                  <a:ext cx="824512" cy="780700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53445" y="4109325"/>
                <a:ext cx="2477533" cy="925152"/>
              </a:xfrm>
              <a:prstGeom prst="rect">
                <a:avLst/>
              </a:prstGeom>
            </p:spPr>
          </p:pic>
          <p:grpSp>
            <p:nvGrpSpPr>
              <p:cNvPr id="91" name="그룹 1008"/>
              <p:cNvGrpSpPr/>
              <p:nvPr/>
            </p:nvGrpSpPr>
            <p:grpSpPr>
              <a:xfrm>
                <a:off x="5633116" y="4765899"/>
                <a:ext cx="700308" cy="700308"/>
                <a:chOff x="5633116" y="4765899"/>
                <a:chExt cx="700308" cy="700308"/>
              </a:xfrm>
            </p:grpSpPr>
            <p:pic>
              <p:nvPicPr>
                <p:cNvPr id="92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33116" y="4765899"/>
                  <a:ext cx="700308" cy="700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그룹 1009"/>
            <p:cNvGrpSpPr/>
            <p:nvPr/>
          </p:nvGrpSpPr>
          <p:grpSpPr>
            <a:xfrm>
              <a:off x="3051977" y="6398737"/>
              <a:ext cx="1294909" cy="1422831"/>
              <a:chOff x="3051977" y="6398737"/>
              <a:chExt cx="1294909" cy="1422831"/>
            </a:xfrm>
          </p:grpSpPr>
          <p:grpSp>
            <p:nvGrpSpPr>
              <p:cNvPr id="84" name="그룹 1010"/>
              <p:cNvGrpSpPr/>
              <p:nvPr/>
            </p:nvGrpSpPr>
            <p:grpSpPr>
              <a:xfrm>
                <a:off x="3125976" y="6824147"/>
                <a:ext cx="1113299" cy="997421"/>
                <a:chOff x="3125976" y="6824147"/>
                <a:chExt cx="1113299" cy="997421"/>
              </a:xfrm>
            </p:grpSpPr>
            <p:pic>
              <p:nvPicPr>
                <p:cNvPr id="88" name="Object 2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125976" y="6824147"/>
                  <a:ext cx="1113299" cy="997421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5958" y="6202070"/>
                <a:ext cx="1893162" cy="922781"/>
              </a:xfrm>
              <a:prstGeom prst="rect">
                <a:avLst/>
              </a:prstGeom>
            </p:spPr>
          </p:pic>
          <p:grpSp>
            <p:nvGrpSpPr>
              <p:cNvPr id="86" name="그룹 1011"/>
              <p:cNvGrpSpPr/>
              <p:nvPr/>
            </p:nvGrpSpPr>
            <p:grpSpPr>
              <a:xfrm>
                <a:off x="3284596" y="6866824"/>
                <a:ext cx="796058" cy="796058"/>
                <a:chOff x="3284596" y="6866824"/>
                <a:chExt cx="796058" cy="796058"/>
              </a:xfrm>
            </p:grpSpPr>
            <p:pic>
              <p:nvPicPr>
                <p:cNvPr id="87" name="Object 3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84596" y="6866824"/>
                  <a:ext cx="796058" cy="7960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012"/>
            <p:cNvGrpSpPr/>
            <p:nvPr/>
          </p:nvGrpSpPr>
          <p:grpSpPr>
            <a:xfrm>
              <a:off x="12486529" y="6849754"/>
              <a:ext cx="1907721" cy="1721533"/>
              <a:chOff x="12486529" y="6849754"/>
              <a:chExt cx="1907721" cy="1721533"/>
            </a:xfrm>
          </p:grpSpPr>
          <p:pic>
            <p:nvPicPr>
              <p:cNvPr id="83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86529" y="6849754"/>
                <a:ext cx="1907721" cy="1721533"/>
              </a:xfrm>
              <a:prstGeom prst="rect">
                <a:avLst/>
              </a:prstGeom>
            </p:spPr>
          </p:pic>
        </p:grpSp>
        <p:grpSp>
          <p:nvGrpSpPr>
            <p:cNvPr id="17" name="그룹 1013"/>
            <p:cNvGrpSpPr/>
            <p:nvPr/>
          </p:nvGrpSpPr>
          <p:grpSpPr>
            <a:xfrm>
              <a:off x="12528678" y="6888940"/>
              <a:ext cx="869338" cy="869338"/>
              <a:chOff x="12528678" y="6888940"/>
              <a:chExt cx="869338" cy="869338"/>
            </a:xfrm>
          </p:grpSpPr>
          <p:pic>
            <p:nvPicPr>
              <p:cNvPr id="82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28678" y="6888940"/>
                <a:ext cx="869338" cy="869338"/>
              </a:xfrm>
              <a:prstGeom prst="rect">
                <a:avLst/>
              </a:prstGeom>
            </p:spPr>
          </p:pic>
        </p:grpSp>
        <p:grpSp>
          <p:nvGrpSpPr>
            <p:cNvPr id="18" name="그룹 1014"/>
            <p:cNvGrpSpPr/>
            <p:nvPr/>
          </p:nvGrpSpPr>
          <p:grpSpPr>
            <a:xfrm>
              <a:off x="13476989" y="6975650"/>
              <a:ext cx="693899" cy="693899"/>
              <a:chOff x="13476989" y="6975650"/>
              <a:chExt cx="693899" cy="693899"/>
            </a:xfrm>
          </p:grpSpPr>
          <p:pic>
            <p:nvPicPr>
              <p:cNvPr id="81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76989" y="6975650"/>
                <a:ext cx="693899" cy="693899"/>
              </a:xfrm>
              <a:prstGeom prst="rect">
                <a:avLst/>
              </a:prstGeom>
            </p:spPr>
          </p:pic>
        </p:grpSp>
        <p:grpSp>
          <p:nvGrpSpPr>
            <p:cNvPr id="19" name="그룹 1015"/>
            <p:cNvGrpSpPr/>
            <p:nvPr/>
          </p:nvGrpSpPr>
          <p:grpSpPr>
            <a:xfrm>
              <a:off x="12706733" y="7880811"/>
              <a:ext cx="513228" cy="559397"/>
              <a:chOff x="12706733" y="7880811"/>
              <a:chExt cx="513228" cy="559397"/>
            </a:xfrm>
          </p:grpSpPr>
          <p:pic>
            <p:nvPicPr>
              <p:cNvPr id="80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06733" y="7880811"/>
                <a:ext cx="513228" cy="559397"/>
              </a:xfrm>
              <a:prstGeom prst="rect">
                <a:avLst/>
              </a:prstGeom>
            </p:spPr>
          </p:pic>
        </p:grpSp>
        <p:pic>
          <p:nvPicPr>
            <p:cNvPr id="20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59809" y="6202070"/>
              <a:ext cx="2015133" cy="922781"/>
            </a:xfrm>
            <a:prstGeom prst="rect">
              <a:avLst/>
            </a:prstGeom>
          </p:spPr>
        </p:pic>
        <p:grpSp>
          <p:nvGrpSpPr>
            <p:cNvPr id="21" name="그룹 1016"/>
            <p:cNvGrpSpPr/>
            <p:nvPr/>
          </p:nvGrpSpPr>
          <p:grpSpPr>
            <a:xfrm>
              <a:off x="7525673" y="7453777"/>
              <a:ext cx="2199601" cy="720343"/>
              <a:chOff x="7525673" y="7453777"/>
              <a:chExt cx="2199601" cy="720343"/>
            </a:xfrm>
          </p:grpSpPr>
          <p:pic>
            <p:nvPicPr>
              <p:cNvPr id="79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25673" y="7453777"/>
                <a:ext cx="2199601" cy="720343"/>
              </a:xfrm>
              <a:prstGeom prst="rect">
                <a:avLst/>
              </a:prstGeom>
            </p:spPr>
          </p:pic>
        </p:grpSp>
        <p:grpSp>
          <p:nvGrpSpPr>
            <p:cNvPr id="22" name="그룹 1017"/>
            <p:cNvGrpSpPr/>
            <p:nvPr/>
          </p:nvGrpSpPr>
          <p:grpSpPr>
            <a:xfrm>
              <a:off x="8282752" y="7478847"/>
              <a:ext cx="685442" cy="685442"/>
              <a:chOff x="8282752" y="7478847"/>
              <a:chExt cx="685442" cy="685442"/>
            </a:xfrm>
          </p:grpSpPr>
          <p:pic>
            <p:nvPicPr>
              <p:cNvPr id="78" name="Object 5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82752" y="7478847"/>
                <a:ext cx="685442" cy="685442"/>
              </a:xfrm>
              <a:prstGeom prst="rect">
                <a:avLst/>
              </a:prstGeom>
            </p:spPr>
          </p:pic>
        </p:grpSp>
        <p:grpSp>
          <p:nvGrpSpPr>
            <p:cNvPr id="23" name="그룹 1018"/>
            <p:cNvGrpSpPr/>
            <p:nvPr/>
          </p:nvGrpSpPr>
          <p:grpSpPr>
            <a:xfrm>
              <a:off x="8575169" y="6879416"/>
              <a:ext cx="42685" cy="529047"/>
              <a:chOff x="8575169" y="6879416"/>
              <a:chExt cx="42685" cy="529047"/>
            </a:xfrm>
          </p:grpSpPr>
          <p:grpSp>
            <p:nvGrpSpPr>
              <p:cNvPr id="74" name="그룹 1019"/>
              <p:cNvGrpSpPr/>
              <p:nvPr/>
            </p:nvGrpSpPr>
            <p:grpSpPr>
              <a:xfrm>
                <a:off x="8420274" y="7034311"/>
                <a:ext cx="352475" cy="42685"/>
                <a:chOff x="8420274" y="7034311"/>
                <a:chExt cx="352475" cy="42685"/>
              </a:xfrm>
            </p:grpSpPr>
            <p:pic>
              <p:nvPicPr>
                <p:cNvPr id="77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8420274" y="7034311"/>
                  <a:ext cx="352475" cy="42685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1020"/>
              <p:cNvGrpSpPr/>
              <p:nvPr/>
            </p:nvGrpSpPr>
            <p:grpSpPr>
              <a:xfrm>
                <a:off x="8419510" y="7213061"/>
                <a:ext cx="351062" cy="39743"/>
                <a:chOff x="8419510" y="7213061"/>
                <a:chExt cx="351062" cy="39743"/>
              </a:xfrm>
            </p:grpSpPr>
            <p:pic>
              <p:nvPicPr>
                <p:cNvPr id="76" name="Object 6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5400000">
                  <a:off x="8419510" y="7213061"/>
                  <a:ext cx="351062" cy="397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21"/>
            <p:cNvGrpSpPr/>
            <p:nvPr/>
          </p:nvGrpSpPr>
          <p:grpSpPr>
            <a:xfrm>
              <a:off x="4233488" y="7301258"/>
              <a:ext cx="1186773" cy="66756"/>
              <a:chOff x="4233488" y="7301258"/>
              <a:chExt cx="1186773" cy="66756"/>
            </a:xfrm>
          </p:grpSpPr>
          <p:grpSp>
            <p:nvGrpSpPr>
              <p:cNvPr id="70" name="그룹 1022"/>
              <p:cNvGrpSpPr/>
              <p:nvPr/>
            </p:nvGrpSpPr>
            <p:grpSpPr>
              <a:xfrm>
                <a:off x="4869015" y="7301258"/>
                <a:ext cx="551246" cy="66756"/>
                <a:chOff x="4869015" y="7301258"/>
                <a:chExt cx="551246" cy="66756"/>
              </a:xfrm>
            </p:grpSpPr>
            <p:pic>
              <p:nvPicPr>
                <p:cNvPr id="73" name="Object 6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69015" y="7301258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1023"/>
              <p:cNvGrpSpPr/>
              <p:nvPr/>
            </p:nvGrpSpPr>
            <p:grpSpPr>
              <a:xfrm>
                <a:off x="4233488" y="7301258"/>
                <a:ext cx="645804" cy="66756"/>
                <a:chOff x="4233488" y="7301258"/>
                <a:chExt cx="645804" cy="66756"/>
              </a:xfrm>
            </p:grpSpPr>
            <p:pic>
              <p:nvPicPr>
                <p:cNvPr id="72" name="Object 6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4233488" y="7301258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24"/>
            <p:cNvGrpSpPr/>
            <p:nvPr/>
          </p:nvGrpSpPr>
          <p:grpSpPr>
            <a:xfrm>
              <a:off x="11299756" y="7187076"/>
              <a:ext cx="1186773" cy="66756"/>
              <a:chOff x="11299756" y="7187076"/>
              <a:chExt cx="1186773" cy="66756"/>
            </a:xfrm>
          </p:grpSpPr>
          <p:grpSp>
            <p:nvGrpSpPr>
              <p:cNvPr id="66" name="그룹 1025"/>
              <p:cNvGrpSpPr/>
              <p:nvPr/>
            </p:nvGrpSpPr>
            <p:grpSpPr>
              <a:xfrm>
                <a:off x="11935283" y="7187076"/>
                <a:ext cx="551246" cy="66756"/>
                <a:chOff x="11935283" y="7187076"/>
                <a:chExt cx="551246" cy="66756"/>
              </a:xfrm>
            </p:grpSpPr>
            <p:pic>
              <p:nvPicPr>
                <p:cNvPr id="69" name="Object 7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35283" y="7187076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1026"/>
              <p:cNvGrpSpPr/>
              <p:nvPr/>
            </p:nvGrpSpPr>
            <p:grpSpPr>
              <a:xfrm>
                <a:off x="11299756" y="7187076"/>
                <a:ext cx="645804" cy="66756"/>
                <a:chOff x="11299756" y="7187076"/>
                <a:chExt cx="645804" cy="66756"/>
              </a:xfrm>
            </p:grpSpPr>
            <p:pic>
              <p:nvPicPr>
                <p:cNvPr id="68" name="Object 7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11299756" y="7187076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27"/>
            <p:cNvGrpSpPr/>
            <p:nvPr/>
          </p:nvGrpSpPr>
          <p:grpSpPr>
            <a:xfrm>
              <a:off x="7903567" y="4892449"/>
              <a:ext cx="1195187" cy="714514"/>
              <a:chOff x="7903567" y="4892449"/>
              <a:chExt cx="1195187" cy="714514"/>
            </a:xfrm>
          </p:grpSpPr>
          <p:pic>
            <p:nvPicPr>
              <p:cNvPr id="65" name="Object 8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03567" y="4892449"/>
                <a:ext cx="1195187" cy="714514"/>
              </a:xfrm>
              <a:prstGeom prst="rect">
                <a:avLst/>
              </a:prstGeom>
            </p:spPr>
          </p:pic>
        </p:grpSp>
        <p:grpSp>
          <p:nvGrpSpPr>
            <p:cNvPr id="27" name="그룹 1028"/>
            <p:cNvGrpSpPr/>
            <p:nvPr/>
          </p:nvGrpSpPr>
          <p:grpSpPr>
            <a:xfrm>
              <a:off x="7293749" y="4905728"/>
              <a:ext cx="507732" cy="715265"/>
              <a:chOff x="7293749" y="4905728"/>
              <a:chExt cx="507732" cy="715265"/>
            </a:xfrm>
          </p:grpSpPr>
          <p:pic>
            <p:nvPicPr>
              <p:cNvPr id="64" name="Object 8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293749" y="4905728"/>
                <a:ext cx="507732" cy="715265"/>
              </a:xfrm>
              <a:prstGeom prst="rect">
                <a:avLst/>
              </a:prstGeom>
            </p:spPr>
          </p:pic>
        </p:grpSp>
        <p:grpSp>
          <p:nvGrpSpPr>
            <p:cNvPr id="28" name="그룹 1029"/>
            <p:cNvGrpSpPr/>
            <p:nvPr/>
          </p:nvGrpSpPr>
          <p:grpSpPr>
            <a:xfrm>
              <a:off x="9234281" y="5006898"/>
              <a:ext cx="556840" cy="557927"/>
              <a:chOff x="9234281" y="5006898"/>
              <a:chExt cx="556840" cy="557927"/>
            </a:xfrm>
          </p:grpSpPr>
          <p:pic>
            <p:nvPicPr>
              <p:cNvPr id="63" name="Object 8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234281" y="5006898"/>
                <a:ext cx="556840" cy="557927"/>
              </a:xfrm>
              <a:prstGeom prst="rect">
                <a:avLst/>
              </a:prstGeom>
            </p:spPr>
          </p:pic>
        </p:grpSp>
        <p:grpSp>
          <p:nvGrpSpPr>
            <p:cNvPr id="29" name="그룹 1030"/>
            <p:cNvGrpSpPr/>
            <p:nvPr/>
          </p:nvGrpSpPr>
          <p:grpSpPr>
            <a:xfrm>
              <a:off x="7551461" y="3590168"/>
              <a:ext cx="1009338" cy="384756"/>
              <a:chOff x="7551461" y="3590168"/>
              <a:chExt cx="1009338" cy="384756"/>
            </a:xfrm>
          </p:grpSpPr>
          <p:pic>
            <p:nvPicPr>
              <p:cNvPr id="62" name="Object 8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551461" y="3590168"/>
                <a:ext cx="1009338" cy="384756"/>
              </a:xfrm>
              <a:prstGeom prst="rect">
                <a:avLst/>
              </a:prstGeom>
            </p:spPr>
          </p:pic>
        </p:grpSp>
        <p:pic>
          <p:nvPicPr>
            <p:cNvPr id="30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1397" y="4739991"/>
              <a:ext cx="2038752" cy="433514"/>
            </a:xfrm>
            <a:prstGeom prst="rect">
              <a:avLst/>
            </a:prstGeom>
          </p:spPr>
        </p:pic>
        <p:grpSp>
          <p:nvGrpSpPr>
            <p:cNvPr id="31" name="그룹 1031"/>
            <p:cNvGrpSpPr/>
            <p:nvPr/>
          </p:nvGrpSpPr>
          <p:grpSpPr>
            <a:xfrm>
              <a:off x="5420261" y="1792848"/>
              <a:ext cx="1270210" cy="1244917"/>
              <a:chOff x="5420261" y="1792848"/>
              <a:chExt cx="1270210" cy="1244917"/>
            </a:xfrm>
          </p:grpSpPr>
          <p:grpSp>
            <p:nvGrpSpPr>
              <p:cNvPr id="59" name="그룹 1032"/>
              <p:cNvGrpSpPr/>
              <p:nvPr/>
            </p:nvGrpSpPr>
            <p:grpSpPr>
              <a:xfrm>
                <a:off x="5639001" y="1792848"/>
                <a:ext cx="889069" cy="1076844"/>
                <a:chOff x="5639001" y="1792848"/>
                <a:chExt cx="889069" cy="1076844"/>
              </a:xfrm>
            </p:grpSpPr>
            <p:pic>
              <p:nvPicPr>
                <p:cNvPr id="61" name="Object 9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5639001" y="1792848"/>
                  <a:ext cx="889069" cy="1076844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9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101928" y="2824406"/>
                <a:ext cx="1695162" cy="333267"/>
              </a:xfrm>
              <a:prstGeom prst="rect">
                <a:avLst/>
              </a:prstGeom>
            </p:spPr>
          </p:pic>
        </p:grpSp>
        <p:pic>
          <p:nvPicPr>
            <p:cNvPr id="32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01468" y="3347559"/>
              <a:ext cx="3028914" cy="1140114"/>
            </a:xfrm>
            <a:prstGeom prst="rect">
              <a:avLst/>
            </a:prstGeom>
          </p:spPr>
        </p:pic>
        <p:grpSp>
          <p:nvGrpSpPr>
            <p:cNvPr id="33" name="그룹 1033"/>
            <p:cNvGrpSpPr/>
            <p:nvPr/>
          </p:nvGrpSpPr>
          <p:grpSpPr>
            <a:xfrm>
              <a:off x="6668048" y="1540615"/>
              <a:ext cx="1536159" cy="1536159"/>
              <a:chOff x="6668048" y="1540615"/>
              <a:chExt cx="1536159" cy="1536159"/>
            </a:xfrm>
          </p:grpSpPr>
          <p:pic>
            <p:nvPicPr>
              <p:cNvPr id="58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668048" y="1540615"/>
                <a:ext cx="1536159" cy="1536159"/>
              </a:xfrm>
              <a:prstGeom prst="rect">
                <a:avLst/>
              </a:prstGeom>
            </p:spPr>
          </p:pic>
        </p:grpSp>
        <p:pic>
          <p:nvPicPr>
            <p:cNvPr id="34" name="Object 10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79728" y="2787277"/>
              <a:ext cx="2007714" cy="377314"/>
            </a:xfrm>
            <a:prstGeom prst="rect">
              <a:avLst/>
            </a:prstGeom>
          </p:spPr>
        </p:pic>
        <p:pic>
          <p:nvPicPr>
            <p:cNvPr id="35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01787" y="1142476"/>
              <a:ext cx="1899829" cy="884686"/>
            </a:xfrm>
            <a:prstGeom prst="rect">
              <a:avLst/>
            </a:prstGeom>
          </p:spPr>
        </p:pic>
        <p:grpSp>
          <p:nvGrpSpPr>
            <p:cNvPr id="36" name="그룹 1034"/>
            <p:cNvGrpSpPr/>
            <p:nvPr/>
          </p:nvGrpSpPr>
          <p:grpSpPr>
            <a:xfrm>
              <a:off x="12528011" y="4306993"/>
              <a:ext cx="1332122" cy="1193467"/>
              <a:chOff x="12528011" y="4306993"/>
              <a:chExt cx="1332122" cy="1193467"/>
            </a:xfrm>
          </p:grpSpPr>
          <p:pic>
            <p:nvPicPr>
              <p:cNvPr id="57" name="Object 10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528011" y="4306993"/>
                <a:ext cx="1332122" cy="1193467"/>
              </a:xfrm>
              <a:prstGeom prst="rect">
                <a:avLst/>
              </a:prstGeom>
            </p:spPr>
          </p:pic>
        </p:grpSp>
        <p:grpSp>
          <p:nvGrpSpPr>
            <p:cNvPr id="37" name="그룹 1035"/>
            <p:cNvGrpSpPr/>
            <p:nvPr/>
          </p:nvGrpSpPr>
          <p:grpSpPr>
            <a:xfrm>
              <a:off x="11299756" y="4757016"/>
              <a:ext cx="1186773" cy="66756"/>
              <a:chOff x="11299756" y="4757016"/>
              <a:chExt cx="1186773" cy="66756"/>
            </a:xfrm>
          </p:grpSpPr>
          <p:grpSp>
            <p:nvGrpSpPr>
              <p:cNvPr id="53" name="그룹 1036"/>
              <p:cNvGrpSpPr/>
              <p:nvPr/>
            </p:nvGrpSpPr>
            <p:grpSpPr>
              <a:xfrm>
                <a:off x="11935283" y="4757016"/>
                <a:ext cx="551246" cy="66756"/>
                <a:chOff x="11935283" y="4757016"/>
                <a:chExt cx="551246" cy="66756"/>
              </a:xfrm>
            </p:grpSpPr>
            <p:pic>
              <p:nvPicPr>
                <p:cNvPr id="56" name="Object 10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35283" y="4757016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37"/>
              <p:cNvGrpSpPr/>
              <p:nvPr/>
            </p:nvGrpSpPr>
            <p:grpSpPr>
              <a:xfrm>
                <a:off x="11299756" y="4757016"/>
                <a:ext cx="645804" cy="66756"/>
                <a:chOff x="11299756" y="4757016"/>
                <a:chExt cx="645804" cy="66756"/>
              </a:xfrm>
            </p:grpSpPr>
            <p:pic>
              <p:nvPicPr>
                <p:cNvPr id="55" name="Object 11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11299756" y="4757016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그룹 1038"/>
            <p:cNvGrpSpPr/>
            <p:nvPr/>
          </p:nvGrpSpPr>
          <p:grpSpPr>
            <a:xfrm>
              <a:off x="12641866" y="4306792"/>
              <a:ext cx="1059193" cy="1059193"/>
              <a:chOff x="12641866" y="4306792"/>
              <a:chExt cx="1059193" cy="1059193"/>
            </a:xfrm>
          </p:grpSpPr>
          <p:pic>
            <p:nvPicPr>
              <p:cNvPr id="52" name="Object 11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641866" y="4306792"/>
                <a:ext cx="1059193" cy="1059193"/>
              </a:xfrm>
              <a:prstGeom prst="rect">
                <a:avLst/>
              </a:prstGeom>
            </p:spPr>
          </p:pic>
        </p:grpSp>
        <p:pic>
          <p:nvPicPr>
            <p:cNvPr id="39" name="Object 11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722981" y="5207126"/>
              <a:ext cx="2324971" cy="404943"/>
            </a:xfrm>
            <a:prstGeom prst="rect">
              <a:avLst/>
            </a:prstGeom>
          </p:spPr>
        </p:pic>
        <p:grpSp>
          <p:nvGrpSpPr>
            <p:cNvPr id="40" name="그룹 1039"/>
            <p:cNvGrpSpPr/>
            <p:nvPr/>
          </p:nvGrpSpPr>
          <p:grpSpPr>
            <a:xfrm>
              <a:off x="13525690" y="7821568"/>
              <a:ext cx="668887" cy="668887"/>
              <a:chOff x="13525690" y="7821568"/>
              <a:chExt cx="668887" cy="668887"/>
            </a:xfrm>
          </p:grpSpPr>
          <p:pic>
            <p:nvPicPr>
              <p:cNvPr id="51" name="Object 12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525690" y="7821568"/>
                <a:ext cx="668887" cy="668887"/>
              </a:xfrm>
              <a:prstGeom prst="rect">
                <a:avLst/>
              </a:prstGeom>
            </p:spPr>
          </p:pic>
        </p:grpSp>
        <p:grpSp>
          <p:nvGrpSpPr>
            <p:cNvPr id="41" name="그룹 1040"/>
            <p:cNvGrpSpPr/>
            <p:nvPr/>
          </p:nvGrpSpPr>
          <p:grpSpPr>
            <a:xfrm>
              <a:off x="8412121" y="5766684"/>
              <a:ext cx="1357576" cy="470626"/>
              <a:chOff x="8412121" y="5766684"/>
              <a:chExt cx="1357576" cy="470626"/>
            </a:xfrm>
          </p:grpSpPr>
          <p:pic>
            <p:nvPicPr>
              <p:cNvPr id="50" name="Object 12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412121" y="5766684"/>
                <a:ext cx="1357576" cy="470626"/>
              </a:xfrm>
              <a:prstGeom prst="rect">
                <a:avLst/>
              </a:prstGeom>
            </p:spPr>
          </p:pic>
        </p:grpSp>
        <p:grpSp>
          <p:nvGrpSpPr>
            <p:cNvPr id="42" name="그룹 1041"/>
            <p:cNvGrpSpPr/>
            <p:nvPr/>
          </p:nvGrpSpPr>
          <p:grpSpPr>
            <a:xfrm>
              <a:off x="8531929" y="3499835"/>
              <a:ext cx="1074373" cy="639630"/>
              <a:chOff x="8531929" y="3499835"/>
              <a:chExt cx="1074373" cy="639630"/>
            </a:xfrm>
          </p:grpSpPr>
          <p:grpSp>
            <p:nvGrpSpPr>
              <p:cNvPr id="47" name="그룹 1042"/>
              <p:cNvGrpSpPr/>
              <p:nvPr/>
            </p:nvGrpSpPr>
            <p:grpSpPr>
              <a:xfrm>
                <a:off x="8862427" y="3499835"/>
                <a:ext cx="413378" cy="466216"/>
                <a:chOff x="8862427" y="3499835"/>
                <a:chExt cx="413378" cy="466216"/>
              </a:xfrm>
            </p:grpSpPr>
            <p:pic>
              <p:nvPicPr>
                <p:cNvPr id="49" name="Object 12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8862427" y="3499835"/>
                  <a:ext cx="413378" cy="466216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12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143167" y="3946873"/>
                <a:ext cx="1564143" cy="281562"/>
              </a:xfrm>
              <a:prstGeom prst="rect">
                <a:avLst/>
              </a:prstGeom>
            </p:spPr>
          </p:pic>
        </p:grpSp>
        <p:grpSp>
          <p:nvGrpSpPr>
            <p:cNvPr id="43" name="그룹 1043"/>
            <p:cNvGrpSpPr/>
            <p:nvPr/>
          </p:nvGrpSpPr>
          <p:grpSpPr>
            <a:xfrm>
              <a:off x="6943671" y="5673372"/>
              <a:ext cx="1637980" cy="871516"/>
              <a:chOff x="6943671" y="5673372"/>
              <a:chExt cx="1637980" cy="871516"/>
            </a:xfrm>
          </p:grpSpPr>
          <p:grpSp>
            <p:nvGrpSpPr>
              <p:cNvPr id="44" name="그룹 1044"/>
              <p:cNvGrpSpPr/>
              <p:nvPr/>
            </p:nvGrpSpPr>
            <p:grpSpPr>
              <a:xfrm>
                <a:off x="7559482" y="5673372"/>
                <a:ext cx="645742" cy="652265"/>
                <a:chOff x="7559482" y="5673372"/>
                <a:chExt cx="645742" cy="652265"/>
              </a:xfrm>
            </p:grpSpPr>
            <p:pic>
              <p:nvPicPr>
                <p:cNvPr id="46" name="Object 133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7559482" y="5673372"/>
                  <a:ext cx="645742" cy="65226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13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6375985" y="6237085"/>
                <a:ext cx="2346981" cy="4740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08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사이트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2232484" y="5282263"/>
            <a:ext cx="136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Goodreads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404091" y="528226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북적북적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2000050" y="56929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035400" y="565159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7233" y="1320806"/>
            <a:ext cx="5773292" cy="335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0" y="1320807"/>
            <a:ext cx="5276851" cy="32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2" y="2656870"/>
            <a:ext cx="1518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2054675" y="3241645"/>
            <a:ext cx="8082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 </a:t>
            </a:r>
            <a:r>
              <a:rPr lang="en-US" altLang="ko-K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구현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73778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7029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057400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0612" y="1371429"/>
            <a:ext cx="3282675" cy="4114286"/>
            <a:chOff x="9795918" y="2057143"/>
            <a:chExt cx="492401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5918" y="2057143"/>
              <a:ext cx="492401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129" y="878167"/>
            <a:ext cx="2732867" cy="5100809"/>
            <a:chOff x="2161693" y="1317250"/>
            <a:chExt cx="4099300" cy="76512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25297" y="3999491"/>
              <a:ext cx="1380140" cy="2285764"/>
              <a:chOff x="2725297" y="3999491"/>
              <a:chExt cx="1380140" cy="22857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5297" y="3999491"/>
                <a:ext cx="1380140" cy="22857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39533" y="2868356"/>
              <a:ext cx="1037930" cy="107143"/>
              <a:chOff x="4439533" y="2868356"/>
              <a:chExt cx="1037930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439533" y="2868356"/>
                <a:ext cx="1037930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38187" y="1317250"/>
              <a:ext cx="2232847" cy="1116424"/>
              <a:chOff x="3838187" y="1317250"/>
              <a:chExt cx="2232847" cy="11164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838187" y="1317250"/>
                <a:ext cx="2232847" cy="1116424"/>
                <a:chOff x="3838187" y="1317250"/>
                <a:chExt cx="2232847" cy="111642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838187" y="13172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62624" y="1628793"/>
                <a:ext cx="2372619" cy="5638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74339" y="3441279"/>
              <a:ext cx="1760543" cy="1116424"/>
              <a:chOff x="4074339" y="3441279"/>
              <a:chExt cx="1760543" cy="111642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074339" y="3441279"/>
                <a:ext cx="1760543" cy="1116424"/>
                <a:chOff x="4074339" y="3441279"/>
                <a:chExt cx="1760543" cy="111642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074339" y="3441279"/>
                  <a:ext cx="1760543" cy="1116424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64863" y="3547530"/>
                <a:ext cx="933048" cy="12220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39831" y="7279801"/>
              <a:ext cx="1037335" cy="107143"/>
              <a:chOff x="4439831" y="7279801"/>
              <a:chExt cx="1037335" cy="10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439831" y="7279801"/>
                <a:ext cx="1037335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333643" y="5021818"/>
              <a:ext cx="1245824" cy="107143"/>
              <a:chOff x="4333643" y="5021818"/>
              <a:chExt cx="1245824" cy="10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333643" y="5021818"/>
                <a:ext cx="1245824" cy="1071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656004" y="5698290"/>
              <a:ext cx="2604989" cy="1116424"/>
              <a:chOff x="3656004" y="5698290"/>
              <a:chExt cx="2604989" cy="111642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656004" y="5698290"/>
                <a:ext cx="2604989" cy="1116424"/>
                <a:chOff x="3656004" y="5698290"/>
                <a:chExt cx="2604989" cy="111642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656004" y="5698290"/>
                  <a:ext cx="2604989" cy="111642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61750" y="5928667"/>
                <a:ext cx="1996305" cy="73685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2441" y="6899886"/>
              <a:ext cx="736343" cy="83191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4359" y="4818831"/>
              <a:ext cx="739581" cy="70541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857624" y="7852040"/>
              <a:ext cx="2232847" cy="1116424"/>
              <a:chOff x="3857624" y="7852040"/>
              <a:chExt cx="2232847" cy="111642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57624" y="7852040"/>
                <a:ext cx="2232847" cy="11164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415368" y="3945920"/>
              <a:ext cx="658972" cy="107143"/>
              <a:chOff x="3415368" y="3945920"/>
              <a:chExt cx="658972" cy="10714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15368" y="3945920"/>
                <a:ext cx="658972" cy="10714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3670" y="8201985"/>
              <a:ext cx="2160838" cy="544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1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0645" y="791367"/>
            <a:ext cx="3180285" cy="5274408"/>
            <a:chOff x="10425967" y="1187051"/>
            <a:chExt cx="4770428" cy="79116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5967" y="1187051"/>
              <a:ext cx="4770428" cy="79116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8008" y="652442"/>
            <a:ext cx="2694886" cy="5577555"/>
            <a:chOff x="2832011" y="978663"/>
            <a:chExt cx="4042329" cy="83663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01434" y="5125630"/>
              <a:ext cx="1172419" cy="1832582"/>
              <a:chOff x="3401434" y="5125630"/>
              <a:chExt cx="1172419" cy="18325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01434" y="5125630"/>
                <a:ext cx="1172419" cy="18325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85730" y="5978715"/>
              <a:ext cx="692281" cy="107143"/>
              <a:chOff x="5185730" y="5978715"/>
              <a:chExt cx="692281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185730" y="5978715"/>
                <a:ext cx="692281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82814" y="7825149"/>
              <a:ext cx="706208" cy="107143"/>
              <a:chOff x="5182814" y="7825149"/>
              <a:chExt cx="706208" cy="10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182814" y="7825149"/>
                <a:ext cx="706208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25820" y="2415896"/>
              <a:ext cx="810158" cy="107143"/>
              <a:chOff x="5125820" y="2415896"/>
              <a:chExt cx="810158" cy="1071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5125820" y="2415896"/>
                <a:ext cx="810158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31965" y="3585371"/>
              <a:ext cx="504611" cy="107143"/>
              <a:chOff x="5331965" y="3585371"/>
              <a:chExt cx="504611" cy="107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680000">
                <a:off x="5331965" y="3585371"/>
                <a:ext cx="504611" cy="10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89883" y="4174163"/>
              <a:ext cx="683976" cy="107143"/>
              <a:chOff x="5189883" y="4174163"/>
              <a:chExt cx="683976" cy="10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189883" y="4174163"/>
                <a:ext cx="683976" cy="107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03190" y="5073211"/>
              <a:ext cx="412260" cy="107143"/>
              <a:chOff x="4003190" y="5073211"/>
              <a:chExt cx="412260" cy="10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03190" y="5073211"/>
                <a:ext cx="412260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13503" y="978663"/>
              <a:ext cx="2232847" cy="1116424"/>
              <a:chOff x="4413503" y="978663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4413503" y="978663"/>
                <a:ext cx="2232847" cy="1116424"/>
                <a:chOff x="4413503" y="978663"/>
                <a:chExt cx="2232847" cy="111642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413503" y="978663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29759" y="1290208"/>
                <a:ext cx="2271295" cy="5733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651599" y="2874545"/>
              <a:ext cx="1760543" cy="1116424"/>
              <a:chOff x="4651599" y="2874545"/>
              <a:chExt cx="1760543" cy="111642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651599" y="2874545"/>
                <a:ext cx="1760543" cy="1116424"/>
                <a:chOff x="4651599" y="2874545"/>
                <a:chExt cx="1760543" cy="111642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51599" y="2874545"/>
                  <a:ext cx="1760543" cy="1116424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38323" y="2999534"/>
                <a:ext cx="932324" cy="11185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415447" y="4569722"/>
              <a:ext cx="2232847" cy="1116424"/>
              <a:chOff x="4415447" y="4569722"/>
              <a:chExt cx="2232847" cy="111642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415447" y="4569722"/>
                <a:ext cx="2232847" cy="1116424"/>
                <a:chOff x="4415447" y="4569722"/>
                <a:chExt cx="2232847" cy="111642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415447" y="4569722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43312" y="4919667"/>
                <a:ext cx="2078686" cy="5441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197497" y="6378407"/>
              <a:ext cx="2676843" cy="1147218"/>
              <a:chOff x="4197497" y="6378407"/>
              <a:chExt cx="2676843" cy="1147218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4197497" y="6378407"/>
                <a:ext cx="2676843" cy="1147218"/>
                <a:chOff x="4197497" y="6378407"/>
                <a:chExt cx="2676843" cy="114721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197497" y="6378407"/>
                  <a:ext cx="2676843" cy="1147218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73283" y="6750289"/>
                <a:ext cx="2065552" cy="5145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0401" y="5700476"/>
              <a:ext cx="736438" cy="83191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4589" y="7425571"/>
              <a:ext cx="763990" cy="83191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4487206" y="8228571"/>
              <a:ext cx="2232847" cy="1116424"/>
              <a:chOff x="4487206" y="8228571"/>
              <a:chExt cx="2232847" cy="111642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4487206" y="8228571"/>
                <a:ext cx="2232847" cy="1116424"/>
                <a:chOff x="4487206" y="8228571"/>
                <a:chExt cx="2232847" cy="1116424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487206" y="8228571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15071" y="8578517"/>
                <a:ext cx="2069162" cy="5441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461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4721" y="1884578"/>
            <a:ext cx="635992" cy="71429"/>
            <a:chOff x="4477081" y="2826866"/>
            <a:chExt cx="953988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340000">
              <a:off x="4477081" y="2826866"/>
              <a:ext cx="953988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82130" y="3270728"/>
            <a:ext cx="647789" cy="71429"/>
            <a:chOff x="4473195" y="4906091"/>
            <a:chExt cx="971683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73195" y="4906091"/>
              <a:ext cx="971683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38" y="4661814"/>
            <a:ext cx="1744735" cy="71429"/>
            <a:chOff x="2422407" y="6992720"/>
            <a:chExt cx="2617102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600000">
              <a:off x="2422407" y="6992720"/>
              <a:ext cx="2617102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7291" y="4650430"/>
            <a:ext cx="1801728" cy="71429"/>
            <a:chOff x="4885936" y="6975644"/>
            <a:chExt cx="2702592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40000">
              <a:off x="4885936" y="6975644"/>
              <a:ext cx="2702592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5239" y="766711"/>
            <a:ext cx="5467743" cy="5323720"/>
            <a:chOff x="9142857" y="1150067"/>
            <a:chExt cx="8201615" cy="79855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42857" y="1150067"/>
              <a:ext cx="4042240" cy="3640882"/>
              <a:chOff x="9142857" y="1150067"/>
              <a:chExt cx="4042240" cy="36408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1150067"/>
                <a:ext cx="4042240" cy="36408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30187" y="1150067"/>
              <a:ext cx="3305989" cy="3640882"/>
              <a:chOff x="14030187" y="1150067"/>
              <a:chExt cx="3305989" cy="364088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30187" y="1150067"/>
                <a:ext cx="3305989" cy="36408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226777" y="5535647"/>
              <a:ext cx="4275393" cy="3591911"/>
              <a:chOff x="11226777" y="5535647"/>
              <a:chExt cx="4275393" cy="35919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26777" y="5535647"/>
                <a:ext cx="4275393" cy="359191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54689" y="858035"/>
            <a:ext cx="1488565" cy="744283"/>
            <a:chOff x="3832033" y="1287053"/>
            <a:chExt cx="2232847" cy="1116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832033" y="1287053"/>
              <a:ext cx="2232847" cy="1116424"/>
              <a:chOff x="3832033" y="1287053"/>
              <a:chExt cx="2232847" cy="11164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32033" y="1287053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8079" y="1636998"/>
              <a:ext cx="2151314" cy="544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2180" y="2238265"/>
            <a:ext cx="1488565" cy="744283"/>
            <a:chOff x="3843269" y="3357398"/>
            <a:chExt cx="2232847" cy="11164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843269" y="3357398"/>
              <a:ext cx="2232847" cy="1116424"/>
              <a:chOff x="3843269" y="3357398"/>
              <a:chExt cx="2232847" cy="111642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43269" y="335739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9792" y="3707343"/>
              <a:ext cx="2189410" cy="544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13306" y="3630331"/>
            <a:ext cx="1784562" cy="764812"/>
            <a:chOff x="3619959" y="5445496"/>
            <a:chExt cx="2676843" cy="114721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619959" y="5445496"/>
              <a:ext cx="2676843" cy="1147218"/>
              <a:chOff x="3619959" y="5445496"/>
              <a:chExt cx="2676843" cy="11472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19959" y="5445496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8841" y="5817460"/>
              <a:ext cx="2252505" cy="5178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84322" y="4239702"/>
            <a:ext cx="509327" cy="5546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6392" y="4239702"/>
            <a:ext cx="490959" cy="5546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4742" y="4999917"/>
            <a:ext cx="1488565" cy="744283"/>
            <a:chOff x="1387112" y="7499876"/>
            <a:chExt cx="2232847" cy="11164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87112" y="7499876"/>
              <a:ext cx="2232847" cy="1116424"/>
              <a:chOff x="1387112" y="7499876"/>
              <a:chExt cx="2232847" cy="111642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7112" y="749987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4768" y="7849821"/>
              <a:ext cx="1958752" cy="5441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66440" y="4977151"/>
            <a:ext cx="1488565" cy="744283"/>
            <a:chOff x="6399659" y="7465726"/>
            <a:chExt cx="2232847" cy="11164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399659" y="7465726"/>
              <a:ext cx="2232847" cy="1116424"/>
              <a:chOff x="6399659" y="7465726"/>
              <a:chExt cx="2232847" cy="11164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99659" y="746572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47315" y="7815671"/>
              <a:ext cx="1949229" cy="544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6170" y="4769162"/>
            <a:ext cx="1488565" cy="744283"/>
            <a:chOff x="3399255" y="7153743"/>
            <a:chExt cx="2232847" cy="11164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99255" y="7153743"/>
              <a:ext cx="2232847" cy="1116424"/>
              <a:chOff x="3399255" y="7153743"/>
              <a:chExt cx="2232847" cy="11164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9255" y="7153743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9197" y="7384040"/>
              <a:ext cx="1895524" cy="784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6170" y="3640299"/>
            <a:ext cx="1488565" cy="744283"/>
            <a:chOff x="3399255" y="5460448"/>
            <a:chExt cx="2232847" cy="11164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99255" y="5460448"/>
              <a:ext cx="2232847" cy="1116424"/>
              <a:chOff x="3399255" y="5460448"/>
              <a:chExt cx="2232847" cy="11164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9255" y="546044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9197" y="5690746"/>
              <a:ext cx="1866952" cy="784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57066" y="1141684"/>
            <a:ext cx="306775" cy="71429"/>
            <a:chOff x="4285598" y="1712526"/>
            <a:chExt cx="460163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285598" y="1712526"/>
              <a:ext cx="46016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21842" y="2229966"/>
            <a:ext cx="381245" cy="71429"/>
            <a:chOff x="4232762" y="3344948"/>
            <a:chExt cx="571867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4232762" y="3344948"/>
              <a:ext cx="571867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2561" y="1703759"/>
            <a:ext cx="662611" cy="1145299"/>
            <a:chOff x="2433840" y="2555639"/>
            <a:chExt cx="993917" cy="17179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3840" y="2555639"/>
              <a:ext cx="993917" cy="17179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53865" y="1667630"/>
            <a:ext cx="312306" cy="71429"/>
            <a:chOff x="2930797" y="2501444"/>
            <a:chExt cx="468459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0797" y="2501444"/>
              <a:ext cx="468459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2851" y="3394982"/>
            <a:ext cx="419225" cy="71429"/>
            <a:chOff x="4204276" y="5092472"/>
            <a:chExt cx="628838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60000">
              <a:off x="4204276" y="5092472"/>
              <a:ext cx="628838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8163" y="4541158"/>
            <a:ext cx="384581" cy="71429"/>
            <a:chOff x="4227244" y="6811736"/>
            <a:chExt cx="576871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227244" y="6811736"/>
              <a:ext cx="576871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5426" y="5642757"/>
            <a:ext cx="330054" cy="71429"/>
            <a:chOff x="4268138" y="8464135"/>
            <a:chExt cx="495081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268138" y="8464135"/>
              <a:ext cx="49508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68621" y="535205"/>
            <a:ext cx="7282540" cy="6180443"/>
            <a:chOff x="7152931" y="802808"/>
            <a:chExt cx="10923810" cy="92706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52931" y="4871266"/>
              <a:ext cx="10914740" cy="1178363"/>
              <a:chOff x="7152931" y="4871266"/>
              <a:chExt cx="10914740" cy="11783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52931" y="4871266"/>
                <a:ext cx="10914740" cy="11783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742274" y="6321090"/>
              <a:ext cx="4479250" cy="3744947"/>
              <a:chOff x="9742274" y="6321090"/>
              <a:chExt cx="4479250" cy="374494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42274" y="6321090"/>
                <a:ext cx="4479250" cy="374494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63655" y="802808"/>
              <a:ext cx="2757239" cy="4068459"/>
              <a:chOff x="8363655" y="802808"/>
              <a:chExt cx="2757239" cy="406845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63655" y="802808"/>
                <a:ext cx="2757239" cy="406845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78958" y="1675179"/>
              <a:ext cx="3685131" cy="3278411"/>
              <a:chOff x="12378958" y="1675179"/>
              <a:chExt cx="3685131" cy="327841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78958" y="1675179"/>
                <a:ext cx="3685131" cy="327841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266170" y="279728"/>
            <a:ext cx="1488565" cy="744283"/>
            <a:chOff x="3399255" y="419592"/>
            <a:chExt cx="2232847" cy="11164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99255" y="419592"/>
              <a:ext cx="2232847" cy="1116424"/>
              <a:chOff x="3399255" y="419592"/>
              <a:chExt cx="2232847" cy="111642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55" y="41959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7597" y="769537"/>
              <a:ext cx="2078686" cy="5441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66170" y="1330786"/>
            <a:ext cx="1488565" cy="744283"/>
            <a:chOff x="3399255" y="1996179"/>
            <a:chExt cx="2232847" cy="111642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99255" y="1996179"/>
              <a:ext cx="2232847" cy="1116424"/>
              <a:chOff x="3399255" y="1996179"/>
              <a:chExt cx="2232847" cy="11164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9255" y="1996179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7387" y="2226476"/>
              <a:ext cx="1971229" cy="736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22193" y="2456286"/>
            <a:ext cx="1784562" cy="764812"/>
            <a:chOff x="3183289" y="3684429"/>
            <a:chExt cx="2676843" cy="114721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183289" y="3684429"/>
              <a:ext cx="2676843" cy="1147218"/>
              <a:chOff x="3183289" y="3684429"/>
              <a:chExt cx="2676843" cy="114721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183289" y="3684429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7314" y="3940917"/>
              <a:ext cx="1977362" cy="74521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76234" y="3180210"/>
            <a:ext cx="490959" cy="55460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6449" y="2027684"/>
            <a:ext cx="509327" cy="55460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266170" y="5843498"/>
            <a:ext cx="1488565" cy="744283"/>
            <a:chOff x="3399255" y="8765247"/>
            <a:chExt cx="2232847" cy="11164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99255" y="8765247"/>
              <a:ext cx="2232847" cy="1116424"/>
              <a:chOff x="3399255" y="8765247"/>
              <a:chExt cx="2232847" cy="111642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55" y="8765247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09406" y="8995545"/>
              <a:ext cx="2015371" cy="7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4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5899" y="143253"/>
            <a:ext cx="8063492" cy="6570636"/>
            <a:chOff x="5963848" y="214880"/>
            <a:chExt cx="12095238" cy="9855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49271" y="214880"/>
              <a:ext cx="4808905" cy="6171429"/>
              <a:chOff x="9749271" y="214880"/>
              <a:chExt cx="4808905" cy="617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749271" y="214880"/>
                <a:ext cx="4808905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963848" y="6386309"/>
              <a:ext cx="12094189" cy="1723981"/>
              <a:chOff x="5963848" y="6386309"/>
              <a:chExt cx="12094189" cy="17239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63848" y="6386309"/>
                <a:ext cx="12094189" cy="17239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63848" y="8327977"/>
              <a:ext cx="12078639" cy="1737410"/>
              <a:chOff x="5963848" y="8327977"/>
              <a:chExt cx="12078639" cy="1737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63848" y="8327977"/>
                <a:ext cx="12078639" cy="17374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60664" y="1967960"/>
            <a:ext cx="1503547" cy="2921223"/>
            <a:chOff x="1890995" y="2951940"/>
            <a:chExt cx="2255321" cy="43818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77337" y="4244874"/>
              <a:ext cx="460163" cy="107143"/>
              <a:chOff x="2777337" y="4244874"/>
              <a:chExt cx="460163" cy="10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777337" y="4244874"/>
                <a:ext cx="460163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24501" y="5877296"/>
              <a:ext cx="571867" cy="107143"/>
              <a:chOff x="2724501" y="5877296"/>
              <a:chExt cx="571867" cy="1071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340000">
                <a:off x="2724501" y="5877296"/>
                <a:ext cx="571867" cy="10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90995" y="2951940"/>
              <a:ext cx="2232847" cy="1116424"/>
              <a:chOff x="1890995" y="2951940"/>
              <a:chExt cx="2232847" cy="111642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890995" y="2951940"/>
                <a:ext cx="2232847" cy="1116424"/>
                <a:chOff x="1890995" y="2951940"/>
                <a:chExt cx="2232847" cy="111642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890995" y="295194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0879" y="3263485"/>
                <a:ext cx="2087705" cy="5733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90995" y="4528527"/>
              <a:ext cx="2232847" cy="1116424"/>
              <a:chOff x="1890995" y="4528527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890995" y="4528527"/>
                <a:ext cx="2232847" cy="1116424"/>
                <a:chOff x="1890995" y="4528527"/>
                <a:chExt cx="2232847" cy="111642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890995" y="4528527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30460" y="4878472"/>
                <a:ext cx="1847943" cy="5441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13468" y="6217350"/>
              <a:ext cx="2232847" cy="1116424"/>
              <a:chOff x="1913468" y="6217350"/>
              <a:chExt cx="2232847" cy="111642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913468" y="6217350"/>
                <a:ext cx="2232847" cy="1116424"/>
                <a:chOff x="1913468" y="6217350"/>
                <a:chExt cx="2232847" cy="111642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913468" y="62173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13352" y="6410448"/>
                <a:ext cx="2097229" cy="8109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87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848886" y="1789806"/>
            <a:ext cx="3099117" cy="3089773"/>
            <a:chOff x="1166848" y="2047270"/>
            <a:chExt cx="3099117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2483563" cy="461665"/>
              <a:chOff x="1281148" y="2250470"/>
              <a:chExt cx="2483563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151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팀원 소개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099117" cy="461665"/>
              <a:chOff x="1281148" y="2250470"/>
              <a:chExt cx="3099117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개요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3099117" cy="461665"/>
              <a:chOff x="1281148" y="2250470"/>
              <a:chExt cx="3099117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설계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CBA1B0-0EDF-7216-18D8-76C4811D507D}"/>
                </a:ext>
              </a:extLst>
            </p:cNvPr>
            <p:cNvSpPr txBox="1"/>
            <p:nvPr/>
          </p:nvSpPr>
          <p:spPr>
            <a:xfrm>
              <a:off x="2132047" y="467537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56D07-35B1-CDA3-8F81-BB9422905A5A}"/>
              </a:ext>
            </a:extLst>
          </p:cNvPr>
          <p:cNvSpPr txBox="1"/>
          <p:nvPr/>
        </p:nvSpPr>
        <p:spPr>
          <a:xfrm>
            <a:off x="843345" y="44008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D1CF11-EC0B-F531-BE37-2547655887CD}"/>
              </a:ext>
            </a:extLst>
          </p:cNvPr>
          <p:cNvSpPr txBox="1"/>
          <p:nvPr/>
        </p:nvSpPr>
        <p:spPr>
          <a:xfrm>
            <a:off x="1808544" y="4400864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역할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분담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56D07-35B1-CDA3-8F81-BB9422905A5A}"/>
              </a:ext>
            </a:extLst>
          </p:cNvPr>
          <p:cNvSpPr txBox="1"/>
          <p:nvPr/>
        </p:nvSpPr>
        <p:spPr>
          <a:xfrm>
            <a:off x="846118" y="527647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1CF11-EC0B-F531-BE37-2547655887CD}"/>
              </a:ext>
            </a:extLst>
          </p:cNvPr>
          <p:cNvSpPr txBox="1"/>
          <p:nvPr/>
        </p:nvSpPr>
        <p:spPr>
          <a:xfrm>
            <a:off x="1811317" y="5276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1806" y="453689"/>
            <a:ext cx="7108670" cy="5949765"/>
            <a:chOff x="7622709" y="680533"/>
            <a:chExt cx="10663005" cy="8924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09" y="680533"/>
              <a:ext cx="10663005" cy="8924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90756" y="1756210"/>
            <a:ext cx="358621" cy="71429"/>
            <a:chOff x="3436134" y="2634314"/>
            <a:chExt cx="537932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436134" y="2634314"/>
              <a:ext cx="537932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5048" y="4553412"/>
            <a:ext cx="436151" cy="71429"/>
            <a:chOff x="5992571" y="6830117"/>
            <a:chExt cx="654227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92571" y="6830117"/>
              <a:ext cx="654227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011" y="1612613"/>
            <a:ext cx="3486112" cy="2014155"/>
            <a:chOff x="1090517" y="2418920"/>
            <a:chExt cx="5229168" cy="30212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517" y="2418920"/>
              <a:ext cx="5229168" cy="3021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5785" y="868331"/>
            <a:ext cx="1488565" cy="744283"/>
            <a:chOff x="2588677" y="1302496"/>
            <a:chExt cx="2232847" cy="11164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88677" y="1302496"/>
              <a:ext cx="2232847" cy="1116424"/>
              <a:chOff x="2588677" y="1302496"/>
              <a:chExt cx="2232847" cy="11164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88677" y="130249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4932" y="1614041"/>
              <a:ext cx="2280819" cy="57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027" y="3606036"/>
            <a:ext cx="1488565" cy="744283"/>
            <a:chOff x="171040" y="5409054"/>
            <a:chExt cx="2232847" cy="11164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040" y="5409054"/>
              <a:ext cx="2232847" cy="1116424"/>
              <a:chOff x="171040" y="5409054"/>
              <a:chExt cx="2232847" cy="1116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040" y="5409054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534" y="5758999"/>
              <a:ext cx="1876019" cy="544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68849" y="3626768"/>
            <a:ext cx="1488565" cy="744283"/>
            <a:chOff x="5203273" y="5440152"/>
            <a:chExt cx="2232847" cy="1116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03273" y="5440152"/>
              <a:ext cx="2232847" cy="1116424"/>
              <a:chOff x="5203273" y="5440152"/>
              <a:chExt cx="2232847" cy="1116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03273" y="544015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2738" y="5790097"/>
              <a:ext cx="1847905" cy="544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68832" y="4807201"/>
            <a:ext cx="1488565" cy="744283"/>
            <a:chOff x="5203248" y="7210802"/>
            <a:chExt cx="2232847" cy="11164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203248" y="7210802"/>
              <a:ext cx="2232847" cy="1116424"/>
              <a:chOff x="5203248" y="7210802"/>
              <a:chExt cx="2232847" cy="111642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3248" y="721080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7475" y="7560747"/>
              <a:ext cx="2252667" cy="544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82231" y="3574937"/>
            <a:ext cx="1488565" cy="744283"/>
            <a:chOff x="2673346" y="5362406"/>
            <a:chExt cx="2232847" cy="11164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673346" y="5362406"/>
              <a:ext cx="2232847" cy="1116424"/>
              <a:chOff x="2673346" y="5362406"/>
              <a:chExt cx="2232847" cy="111642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73346" y="536240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1212" y="5712352"/>
              <a:ext cx="2059638" cy="544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25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7484" y="1132986"/>
            <a:ext cx="7137502" cy="4953767"/>
            <a:chOff x="7346225" y="1699479"/>
            <a:chExt cx="10706253" cy="7430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6225" y="1699479"/>
              <a:ext cx="10706253" cy="7430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972" y="1122621"/>
            <a:ext cx="4955382" cy="4611903"/>
            <a:chOff x="247457" y="1683930"/>
            <a:chExt cx="7433073" cy="69178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72971" y="7768907"/>
              <a:ext cx="1665755" cy="832877"/>
              <a:chOff x="4072971" y="7768907"/>
              <a:chExt cx="1665755" cy="83287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072971" y="7768907"/>
                <a:ext cx="1665755" cy="832877"/>
                <a:chOff x="4072971" y="7768907"/>
                <a:chExt cx="1665755" cy="83287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4072971" y="7768907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51368" y="8022670"/>
                <a:ext cx="1393829" cy="4120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63611" y="5261839"/>
              <a:ext cx="1665755" cy="832877"/>
              <a:chOff x="2063611" y="5261839"/>
              <a:chExt cx="1665755" cy="83287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063611" y="5261839"/>
                <a:ext cx="1665755" cy="832877"/>
                <a:chOff x="2063611" y="5261839"/>
                <a:chExt cx="1665755" cy="83287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63611" y="5261839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57931" y="5496555"/>
                <a:ext cx="1778095" cy="4216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7457" y="5285039"/>
              <a:ext cx="1665755" cy="832877"/>
              <a:chOff x="247457" y="5285039"/>
              <a:chExt cx="1665755" cy="83287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47457" y="5285039"/>
                <a:ext cx="1665755" cy="832877"/>
                <a:chOff x="247457" y="5285039"/>
                <a:chExt cx="1665755" cy="83287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47457" y="5285039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377" y="5519755"/>
                <a:ext cx="1709248" cy="4216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87224" y="2684599"/>
              <a:ext cx="415515" cy="79931"/>
              <a:chOff x="3687224" y="2684599"/>
              <a:chExt cx="415515" cy="7993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3687224" y="2684599"/>
                <a:ext cx="415515" cy="799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913212" y="3337042"/>
              <a:ext cx="1148892" cy="1148892"/>
              <a:chOff x="1913212" y="3337042"/>
              <a:chExt cx="1148892" cy="114889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13212" y="3337042"/>
                <a:ext cx="1148892" cy="11488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27859" y="3337042"/>
              <a:ext cx="1148892" cy="1148892"/>
              <a:chOff x="4727859" y="3337042"/>
              <a:chExt cx="1148892" cy="11488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727859" y="3337042"/>
                <a:ext cx="1148892" cy="114889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3225" y="4836545"/>
              <a:ext cx="1194580" cy="79931"/>
              <a:chOff x="903225" y="4836545"/>
              <a:chExt cx="1194580" cy="7993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8220000">
                <a:off x="903225" y="4836545"/>
                <a:ext cx="1194580" cy="799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95326" y="4830745"/>
              <a:ext cx="1226531" cy="79931"/>
              <a:chOff x="1795326" y="4830745"/>
              <a:chExt cx="1226531" cy="7993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400000">
                <a:off x="1795326" y="4830745"/>
                <a:ext cx="1226531" cy="799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443285" y="4804088"/>
              <a:ext cx="835612" cy="79931"/>
              <a:chOff x="5443285" y="4804088"/>
              <a:chExt cx="835612" cy="7993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340000">
                <a:off x="5443285" y="4804088"/>
                <a:ext cx="835612" cy="799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84372" y="4821488"/>
              <a:ext cx="4021049" cy="79931"/>
              <a:chOff x="1884372" y="4821488"/>
              <a:chExt cx="4021049" cy="7993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660000">
                <a:off x="1884372" y="4821488"/>
                <a:ext cx="4021049" cy="799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94291" y="6223995"/>
              <a:ext cx="338503" cy="79931"/>
              <a:chOff x="5694291" y="6223995"/>
              <a:chExt cx="338503" cy="799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60000">
                <a:off x="5694291" y="6223995"/>
                <a:ext cx="338503" cy="7993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834281" y="7489010"/>
              <a:ext cx="1083672" cy="79931"/>
              <a:chOff x="4834281" y="7489010"/>
              <a:chExt cx="1083672" cy="799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9240000">
                <a:off x="4834281" y="7489010"/>
                <a:ext cx="1083672" cy="7993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806636" y="7489010"/>
              <a:ext cx="1096316" cy="79931"/>
              <a:chOff x="5806636" y="7489010"/>
              <a:chExt cx="1096316" cy="7993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560000">
                <a:off x="5806636" y="7489010"/>
                <a:ext cx="1096316" cy="7993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062104" y="1683930"/>
              <a:ext cx="1665755" cy="832877"/>
              <a:chOff x="3062104" y="1683930"/>
              <a:chExt cx="1665755" cy="83287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062104" y="1683930"/>
                <a:ext cx="1665755" cy="832877"/>
                <a:chOff x="3062104" y="1683930"/>
                <a:chExt cx="1665755" cy="832877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062104" y="1683930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56424" y="1928169"/>
                <a:ext cx="1778095" cy="40255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896489" y="2932316"/>
              <a:ext cx="1996985" cy="855851"/>
              <a:chOff x="2896489" y="2932316"/>
              <a:chExt cx="1996985" cy="855851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2896489" y="2932316"/>
                <a:ext cx="1996985" cy="855851"/>
                <a:chOff x="2896489" y="2932316"/>
                <a:chExt cx="1996985" cy="855851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896489" y="2932316"/>
                  <a:ext cx="1996985" cy="855851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84045" y="3185264"/>
                <a:ext cx="1664095" cy="402990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58387" y="2804875"/>
              <a:ext cx="550867" cy="59595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67539" y="2798726"/>
              <a:ext cx="650752" cy="60532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5032273" y="5261839"/>
              <a:ext cx="1665755" cy="832877"/>
              <a:chOff x="5032273" y="5261839"/>
              <a:chExt cx="1665755" cy="832877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5032273" y="5261839"/>
                <a:ext cx="1665755" cy="832877"/>
                <a:chOff x="5032273" y="5261839"/>
                <a:chExt cx="1665755" cy="832877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032273" y="5261839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987012" y="5417857"/>
                <a:ext cx="1608895" cy="60807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863442" y="6433198"/>
              <a:ext cx="1996985" cy="855851"/>
              <a:chOff x="4863442" y="6433198"/>
              <a:chExt cx="1996985" cy="855851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4863442" y="6433198"/>
                <a:ext cx="1996985" cy="855851"/>
                <a:chOff x="4863442" y="6433198"/>
                <a:chExt cx="1996985" cy="855851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863442" y="6433198"/>
                  <a:ext cx="1996985" cy="855851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784780" y="6686147"/>
                <a:ext cx="1823505" cy="40299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014775" y="7768907"/>
              <a:ext cx="1665755" cy="832877"/>
              <a:chOff x="6014775" y="7768907"/>
              <a:chExt cx="1665755" cy="832877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6014775" y="7768907"/>
                <a:ext cx="1665755" cy="832877"/>
                <a:chOff x="6014775" y="7768907"/>
                <a:chExt cx="1665755" cy="83287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014775" y="7768907"/>
                  <a:ext cx="1665755" cy="832877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172343" y="8022670"/>
                <a:ext cx="1414648" cy="412076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25795" y="7208325"/>
              <a:ext cx="1017248" cy="569171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65839" y="7086002"/>
              <a:ext cx="1174648" cy="869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3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7798" y="1261049"/>
            <a:ext cx="306775" cy="71429"/>
            <a:chOff x="4316696" y="1891573"/>
            <a:chExt cx="460163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16696" y="1891573"/>
              <a:ext cx="460163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0369" y="2349536"/>
            <a:ext cx="381633" cy="71429"/>
            <a:chOff x="4260553" y="3524303"/>
            <a:chExt cx="572449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260553" y="3524303"/>
              <a:ext cx="572449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7447" y="3222875"/>
            <a:ext cx="1847475" cy="1067407"/>
            <a:chOff x="3161171" y="4834312"/>
            <a:chExt cx="2771212" cy="1601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171" y="4834312"/>
              <a:ext cx="2771212" cy="1601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0540" y="5379916"/>
            <a:ext cx="1197554" cy="71429"/>
            <a:chOff x="2955809" y="8069874"/>
            <a:chExt cx="1796331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0">
              <a:off x="2955809" y="8069874"/>
              <a:ext cx="1796331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94277" y="5379916"/>
            <a:ext cx="1197554" cy="71429"/>
            <a:chOff x="4341415" y="8069874"/>
            <a:chExt cx="1796331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0">
              <a:off x="4341415" y="8069874"/>
              <a:ext cx="1796331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8549" y="564355"/>
            <a:ext cx="2523581" cy="5728432"/>
            <a:chOff x="10557823" y="846533"/>
            <a:chExt cx="3785371" cy="8592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7823" y="846533"/>
              <a:ext cx="3785371" cy="85926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86902" y="399093"/>
            <a:ext cx="1488565" cy="744283"/>
            <a:chOff x="3430353" y="598639"/>
            <a:chExt cx="2232847" cy="11164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30353" y="598639"/>
              <a:ext cx="2232847" cy="1116424"/>
              <a:chOff x="3430353" y="598639"/>
              <a:chExt cx="2232847" cy="1116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0353" y="598639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6400" y="948585"/>
              <a:ext cx="2151314" cy="544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6902" y="1450151"/>
            <a:ext cx="1488565" cy="744283"/>
            <a:chOff x="3430353" y="2175226"/>
            <a:chExt cx="2232847" cy="1116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30353" y="2175226"/>
              <a:ext cx="2232847" cy="1116424"/>
              <a:chOff x="3430353" y="2175226"/>
              <a:chExt cx="2232847" cy="1116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30353" y="217522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8009" y="2525171"/>
              <a:ext cx="1958752" cy="544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86902" y="5796696"/>
            <a:ext cx="1488565" cy="744283"/>
            <a:chOff x="3430353" y="8695044"/>
            <a:chExt cx="2232847" cy="11164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430353" y="8695044"/>
              <a:ext cx="2232847" cy="1116424"/>
              <a:chOff x="3430353" y="8695044"/>
              <a:chExt cx="2232847" cy="111642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0353" y="8695044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0028" y="9044989"/>
              <a:ext cx="1996410" cy="544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81153" y="2576034"/>
            <a:ext cx="1509297" cy="646841"/>
            <a:chOff x="3421729" y="3864050"/>
            <a:chExt cx="2263946" cy="9702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21729" y="3864050"/>
              <a:ext cx="2263946" cy="970262"/>
              <a:chOff x="3421729" y="3864050"/>
              <a:chExt cx="2263946" cy="9702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21729" y="3864050"/>
                <a:ext cx="2263946" cy="97026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6284" y="4102776"/>
              <a:ext cx="1826390" cy="5731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65" y="4290281"/>
            <a:ext cx="1488565" cy="744283"/>
            <a:chOff x="2044747" y="6435422"/>
            <a:chExt cx="2232847" cy="11164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044747" y="6435422"/>
              <a:ext cx="2232847" cy="1116424"/>
              <a:chOff x="2044747" y="6435422"/>
              <a:chExt cx="2232847" cy="111642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4747" y="643542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0584" y="6665720"/>
              <a:ext cx="2043867" cy="736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10640" y="4290281"/>
            <a:ext cx="1488565" cy="744283"/>
            <a:chOff x="4815960" y="6435422"/>
            <a:chExt cx="2232847" cy="11164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815960" y="6435422"/>
              <a:ext cx="2232847" cy="1116424"/>
              <a:chOff x="4815960" y="6435422"/>
              <a:chExt cx="2232847" cy="111642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5960" y="643542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7806" y="6665720"/>
              <a:ext cx="2108010" cy="7365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7931" y="3634394"/>
            <a:ext cx="490959" cy="55460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0229" y="3634394"/>
            <a:ext cx="509327" cy="55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09756" y="311109"/>
            <a:ext cx="7739257" cy="5390219"/>
            <a:chOff x="6614633" y="466663"/>
            <a:chExt cx="11608885" cy="80853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633" y="466663"/>
              <a:ext cx="11608885" cy="8085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20" y="456233"/>
            <a:ext cx="5645805" cy="5944676"/>
            <a:chOff x="176579" y="684350"/>
            <a:chExt cx="8468708" cy="89170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54834" y="1786394"/>
              <a:ext cx="395351" cy="91169"/>
              <a:chOff x="4454834" y="1786394"/>
              <a:chExt cx="395351" cy="911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60000">
                <a:off x="4454834" y="1786394"/>
                <a:ext cx="395351" cy="911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35985" y="3150528"/>
              <a:ext cx="433050" cy="91169"/>
              <a:chOff x="4435985" y="3150528"/>
              <a:chExt cx="433050" cy="911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340000">
                <a:off x="4435985" y="3150528"/>
                <a:ext cx="433050" cy="911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05405" y="684350"/>
              <a:ext cx="1899947" cy="949973"/>
              <a:chOff x="3705405" y="684350"/>
              <a:chExt cx="1899947" cy="94997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705405" y="684350"/>
                <a:ext cx="1899947" cy="949973"/>
                <a:chOff x="3705405" y="684350"/>
                <a:chExt cx="1899947" cy="9499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05405" y="684350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7179" y="977881"/>
                <a:ext cx="1690429" cy="4732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99668" y="2029633"/>
              <a:ext cx="1899947" cy="949973"/>
              <a:chOff x="3699668" y="2029633"/>
              <a:chExt cx="1899947" cy="94997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699668" y="2029633"/>
                <a:ext cx="1899947" cy="949973"/>
                <a:chOff x="3699668" y="2029633"/>
                <a:chExt cx="1899947" cy="94997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699668" y="2029633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25108" y="2323164"/>
                <a:ext cx="1666952" cy="4732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516506" y="3412611"/>
              <a:ext cx="2277745" cy="976177"/>
              <a:chOff x="3516506" y="3412611"/>
              <a:chExt cx="2277745" cy="97617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516506" y="3412611"/>
                <a:ext cx="2277745" cy="976177"/>
                <a:chOff x="3516506" y="3412611"/>
                <a:chExt cx="2277745" cy="97617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16506" y="3412611"/>
                  <a:ext cx="2277745" cy="97617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01722" y="3626527"/>
                <a:ext cx="1614876" cy="6130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76356" y="4388788"/>
              <a:ext cx="2358045" cy="1362397"/>
              <a:chOff x="3476356" y="4388788"/>
              <a:chExt cx="2358045" cy="13623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76356" y="4388788"/>
                <a:ext cx="2358045" cy="13623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076526" y="6180587"/>
              <a:ext cx="490007" cy="91169"/>
              <a:chOff x="2076526" y="6180587"/>
              <a:chExt cx="490007" cy="911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2076526" y="6180587"/>
                <a:ext cx="490007" cy="911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458184" y="6919497"/>
              <a:ext cx="1252648" cy="91169"/>
              <a:chOff x="3458184" y="6919497"/>
              <a:chExt cx="1252648" cy="911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500000">
                <a:off x="3458184" y="6919497"/>
                <a:ext cx="1252648" cy="911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62548" y="6919578"/>
              <a:ext cx="528009" cy="91169"/>
              <a:chOff x="862548" y="6919578"/>
              <a:chExt cx="528009" cy="911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62548" y="6919578"/>
                <a:ext cx="528009" cy="911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594454" y="6919497"/>
              <a:ext cx="1257853" cy="91169"/>
              <a:chOff x="4594454" y="6919497"/>
              <a:chExt cx="1257853" cy="9116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9300000">
                <a:off x="4594454" y="6919497"/>
                <a:ext cx="1257853" cy="9116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78364" y="5457413"/>
              <a:ext cx="496376" cy="91169"/>
              <a:chOff x="878364" y="5457413"/>
              <a:chExt cx="496376" cy="911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878364" y="5457413"/>
                <a:ext cx="496376" cy="9116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29401" y="8356502"/>
              <a:ext cx="446217" cy="91169"/>
              <a:chOff x="4429401" y="8356502"/>
              <a:chExt cx="446217" cy="911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4429401" y="8356502"/>
                <a:ext cx="446217" cy="9116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122099" y="9071579"/>
              <a:ext cx="1391549" cy="91169"/>
              <a:chOff x="2122099" y="9071579"/>
              <a:chExt cx="1391549" cy="911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2122099" y="9071579"/>
                <a:ext cx="1391549" cy="9116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791338" y="9061144"/>
              <a:ext cx="954047" cy="91169"/>
              <a:chOff x="5791338" y="9061144"/>
              <a:chExt cx="954047" cy="911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60000">
                <a:off x="5791338" y="9061144"/>
                <a:ext cx="954047" cy="911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566533" y="5751185"/>
              <a:ext cx="1899947" cy="949973"/>
              <a:chOff x="2566533" y="5751185"/>
              <a:chExt cx="1899947" cy="94997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566533" y="5751185"/>
                <a:ext cx="1899947" cy="949973"/>
                <a:chOff x="2566533" y="5751185"/>
                <a:chExt cx="1899947" cy="94997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566533" y="5751185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15782" y="6044716"/>
                <a:ext cx="1642990" cy="47322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844278" y="5751185"/>
              <a:ext cx="1899947" cy="949973"/>
              <a:chOff x="4844278" y="5751185"/>
              <a:chExt cx="1899947" cy="949973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4844278" y="5751185"/>
                <a:ext cx="1899947" cy="949973"/>
                <a:chOff x="4844278" y="5751185"/>
                <a:chExt cx="1899947" cy="949973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844278" y="5751185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946051" y="6044716"/>
                <a:ext cx="1690429" cy="473229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41170" y="5106533"/>
              <a:ext cx="634067" cy="686114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44919" y="5132360"/>
              <a:ext cx="765190" cy="687029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76579" y="5751185"/>
              <a:ext cx="1899947" cy="949973"/>
              <a:chOff x="176579" y="5751185"/>
              <a:chExt cx="1899947" cy="949973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76579" y="5751185"/>
                <a:ext cx="1899947" cy="949973"/>
                <a:chOff x="176579" y="5751185"/>
                <a:chExt cx="1899947" cy="949973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579" y="5751185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02019" y="6044716"/>
                <a:ext cx="1647905" cy="47322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76579" y="7229167"/>
              <a:ext cx="1899947" cy="949973"/>
              <a:chOff x="176579" y="7229167"/>
              <a:chExt cx="1899947" cy="949973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76579" y="7229167"/>
                <a:ext cx="1899947" cy="949973"/>
                <a:chOff x="176579" y="7229167"/>
                <a:chExt cx="1899947" cy="949973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579" y="7229167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2105" y="7522698"/>
                <a:ext cx="1837200" cy="47322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76579" y="4304836"/>
              <a:ext cx="1899947" cy="949973"/>
              <a:chOff x="176579" y="4304836"/>
              <a:chExt cx="1899947" cy="949973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76579" y="4304836"/>
                <a:ext cx="1899947" cy="949973"/>
                <a:chOff x="176579" y="4304836"/>
                <a:chExt cx="1899947" cy="949973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579" y="4304836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2257" y="4598317"/>
                <a:ext cx="1827457" cy="474571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3702537" y="7229004"/>
              <a:ext cx="1899947" cy="949973"/>
              <a:chOff x="3702537" y="7229004"/>
              <a:chExt cx="1899947" cy="949973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3702537" y="7229004"/>
                <a:ext cx="1899947" cy="949973"/>
                <a:chOff x="3702537" y="7229004"/>
                <a:chExt cx="1899947" cy="949973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702537" y="7229004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828424" y="7420553"/>
                <a:ext cx="1660724" cy="6375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3513637" y="8625188"/>
              <a:ext cx="2277745" cy="976177"/>
              <a:chOff x="3513637" y="8625188"/>
              <a:chExt cx="2277745" cy="976177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3513637" y="8625188"/>
                <a:ext cx="2277745" cy="976177"/>
                <a:chOff x="3513637" y="8625188"/>
                <a:chExt cx="2277745" cy="976177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13637" y="8625188"/>
                  <a:ext cx="2277745" cy="976177"/>
                </a:xfrm>
                <a:prstGeom prst="rect">
                  <a:avLst/>
                </a:prstGeom>
              </p:spPr>
            </p:pic>
          </p:grpSp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862396" y="8937349"/>
                <a:ext cx="1648124" cy="454867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222163" y="8646064"/>
              <a:ext cx="1899947" cy="949973"/>
              <a:chOff x="222163" y="8646064"/>
              <a:chExt cx="1899947" cy="949973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222163" y="8646064"/>
                <a:ext cx="1899947" cy="949973"/>
                <a:chOff x="222163" y="8646064"/>
                <a:chExt cx="1899947" cy="949973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22163" y="8646064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0194" y="8939546"/>
                <a:ext cx="1924619" cy="474571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34849" y="8476918"/>
              <a:ext cx="634067" cy="686114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6745340" y="8625195"/>
              <a:ext cx="1899947" cy="949973"/>
              <a:chOff x="6745340" y="8625195"/>
              <a:chExt cx="1899947" cy="949973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6745340" y="8625195"/>
                <a:ext cx="1899947" cy="949973"/>
                <a:chOff x="6745340" y="8625195"/>
                <a:chExt cx="1899947" cy="949973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745340" y="8625195"/>
                  <a:ext cx="1899947" cy="949973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769285" y="8918676"/>
                <a:ext cx="1729914" cy="474571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59032" y="8476614"/>
              <a:ext cx="765190" cy="687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2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8711" y="339523"/>
            <a:ext cx="7250793" cy="6089787"/>
            <a:chOff x="6508066" y="509284"/>
            <a:chExt cx="10876190" cy="91346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8066" y="5615394"/>
              <a:ext cx="10869270" cy="4027626"/>
              <a:chOff x="6508066" y="5615394"/>
              <a:chExt cx="10869270" cy="40276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8066" y="5615394"/>
                <a:ext cx="10869270" cy="40276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318641" y="509284"/>
              <a:ext cx="3248120" cy="5106109"/>
              <a:chOff x="10318641" y="509284"/>
              <a:chExt cx="3248120" cy="510610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18641" y="509284"/>
                <a:ext cx="3248120" cy="510610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43592" y="1967960"/>
            <a:ext cx="1503547" cy="2921223"/>
            <a:chOff x="2015387" y="2951940"/>
            <a:chExt cx="2255321" cy="43818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901730" y="4244874"/>
              <a:ext cx="460163" cy="107143"/>
              <a:chOff x="2901730" y="4244874"/>
              <a:chExt cx="460163" cy="1071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901730" y="4244874"/>
                <a:ext cx="460163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48894" y="5877296"/>
              <a:ext cx="571867" cy="107143"/>
              <a:chOff x="2848894" y="5877296"/>
              <a:chExt cx="571867" cy="10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340000">
                <a:off x="2848894" y="5877296"/>
                <a:ext cx="571867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15387" y="2951940"/>
              <a:ext cx="2232847" cy="1116424"/>
              <a:chOff x="2015387" y="2951940"/>
              <a:chExt cx="2232847" cy="111642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015387" y="2951940"/>
                <a:ext cx="2232847" cy="1116424"/>
                <a:chOff x="2015387" y="2951940"/>
                <a:chExt cx="2232847" cy="111642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15387" y="295194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51434" y="3301885"/>
                <a:ext cx="2151314" cy="54415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015387" y="4528527"/>
              <a:ext cx="2232847" cy="1116424"/>
              <a:chOff x="2015387" y="4528527"/>
              <a:chExt cx="2232847" cy="111642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015387" y="4528527"/>
                <a:ext cx="2232847" cy="1116424"/>
                <a:chOff x="2015387" y="4528527"/>
                <a:chExt cx="2232847" cy="111642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015387" y="4528527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35062" y="4878472"/>
                <a:ext cx="1967733" cy="5441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037861" y="6217350"/>
              <a:ext cx="2232847" cy="1116424"/>
              <a:chOff x="2037861" y="6217350"/>
              <a:chExt cx="2232847" cy="111642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037861" y="6217350"/>
                <a:ext cx="2232847" cy="1116424"/>
                <a:chOff x="2037861" y="6217350"/>
                <a:chExt cx="2232847" cy="111642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37861" y="62173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57536" y="6567296"/>
                <a:ext cx="1977257" cy="5441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75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1" y="153237"/>
            <a:ext cx="6012627" cy="3275335"/>
            <a:chOff x="123916" y="229855"/>
            <a:chExt cx="9018941" cy="4913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16" y="229855"/>
              <a:ext cx="9018941" cy="4913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977" y="3542598"/>
            <a:ext cx="6002261" cy="2717240"/>
            <a:chOff x="139465" y="5313897"/>
            <a:chExt cx="9003392" cy="4075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65" y="5313897"/>
              <a:ext cx="9003392" cy="4075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8899" y="153237"/>
            <a:ext cx="5899417" cy="2680992"/>
            <a:chOff x="9298348" y="229855"/>
            <a:chExt cx="8849126" cy="4021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348" y="229855"/>
              <a:ext cx="8849126" cy="4021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8899" y="2943174"/>
            <a:ext cx="4630993" cy="3313155"/>
            <a:chOff x="9298348" y="4414760"/>
            <a:chExt cx="6946490" cy="49697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8348" y="4414760"/>
              <a:ext cx="6946490" cy="496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0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28365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7029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938547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0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313745" y="3602325"/>
            <a:ext cx="6512657" cy="3071935"/>
            <a:chOff x="7970617" y="5403486"/>
            <a:chExt cx="9768985" cy="46079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617" y="5403486"/>
              <a:ext cx="9768985" cy="46079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514" y="2189698"/>
            <a:ext cx="367892" cy="71429"/>
            <a:chOff x="1961271" y="3284547"/>
            <a:chExt cx="551838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61271" y="3284547"/>
              <a:ext cx="551838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882" y="3427731"/>
            <a:ext cx="408999" cy="71429"/>
            <a:chOff x="1892823" y="5141596"/>
            <a:chExt cx="613498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892823" y="5141596"/>
              <a:ext cx="613498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525" y="4964020"/>
            <a:ext cx="645871" cy="71429"/>
            <a:chOff x="1752787" y="7446029"/>
            <a:chExt cx="968806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52787" y="7446029"/>
              <a:ext cx="968806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8608" y="4118459"/>
            <a:ext cx="416264" cy="71429"/>
            <a:chOff x="4002912" y="6177688"/>
            <a:chExt cx="624396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4002912" y="6177688"/>
              <a:ext cx="624396" cy="10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82499" y="-24368"/>
            <a:ext cx="9193524" cy="15345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3866" y="1344748"/>
            <a:ext cx="2075188" cy="696719"/>
            <a:chOff x="680799" y="2017121"/>
            <a:chExt cx="3112782" cy="10450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0799" y="2017121"/>
              <a:ext cx="3112782" cy="1045079"/>
              <a:chOff x="680799" y="2017121"/>
              <a:chExt cx="3112782" cy="10450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0799" y="201712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22" y="2113934"/>
              <a:ext cx="3526067" cy="983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939" y="2408503"/>
            <a:ext cx="1700886" cy="850443"/>
            <a:chOff x="923908" y="3612754"/>
            <a:chExt cx="2551329" cy="12756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3908" y="3612754"/>
              <a:ext cx="2551329" cy="1275664"/>
              <a:chOff x="923908" y="3612754"/>
              <a:chExt cx="2551329" cy="12756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3908" y="3612754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418" y="3948863"/>
              <a:ext cx="2528857" cy="7768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3549" y="3667167"/>
            <a:ext cx="2355823" cy="1009639"/>
            <a:chOff x="470323" y="5500751"/>
            <a:chExt cx="3533734" cy="15144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70323" y="5500751"/>
              <a:ext cx="3533734" cy="1514458"/>
              <a:chOff x="470323" y="5500751"/>
              <a:chExt cx="3533734" cy="15144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0323" y="5500751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828" y="6046093"/>
              <a:ext cx="2580781" cy="55181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9915" y="4733843"/>
            <a:ext cx="1266787" cy="5954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77471" y="5322669"/>
            <a:ext cx="2191901" cy="735904"/>
            <a:chOff x="716206" y="7984004"/>
            <a:chExt cx="3287851" cy="110385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6206" y="7984004"/>
              <a:ext cx="3287851" cy="1103856"/>
              <a:chOff x="716206" y="7984004"/>
              <a:chExt cx="3287851" cy="110385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6206" y="7984004"/>
                <a:ext cx="3287851" cy="110385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7732" y="7959137"/>
              <a:ext cx="2995381" cy="12941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84108" y="3750403"/>
            <a:ext cx="2299153" cy="771913"/>
            <a:chOff x="4626162" y="5625604"/>
            <a:chExt cx="3448729" cy="115786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626162" y="5625604"/>
              <a:ext cx="3448729" cy="1157869"/>
              <a:chOff x="4626162" y="5625604"/>
              <a:chExt cx="3448729" cy="115786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26162" y="5625604"/>
                <a:ext cx="3448729" cy="115786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32655" y="5630251"/>
              <a:ext cx="2907219" cy="12499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80390" y="4272354"/>
            <a:ext cx="1364622" cy="59546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526629" y="1007603"/>
            <a:ext cx="7033727" cy="1889330"/>
            <a:chOff x="6789943" y="1511404"/>
            <a:chExt cx="10550590" cy="283399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9943" y="1511404"/>
              <a:ext cx="10550590" cy="28339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95319" y="2253776"/>
            <a:ext cx="3022853" cy="579948"/>
            <a:chOff x="10792978" y="3380664"/>
            <a:chExt cx="4534280" cy="86992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92978" y="3380664"/>
              <a:ext cx="4534280" cy="86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0884" y="2248401"/>
            <a:ext cx="485298" cy="71429"/>
            <a:chOff x="2116326" y="3372601"/>
            <a:chExt cx="727947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116326" y="3372601"/>
              <a:ext cx="727947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185" y="3537841"/>
            <a:ext cx="392696" cy="71429"/>
            <a:chOff x="2185777" y="5306761"/>
            <a:chExt cx="589044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85777" y="5306761"/>
              <a:ext cx="589044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3103" y="3315564"/>
            <a:ext cx="1794257" cy="830093"/>
            <a:chOff x="4504654" y="4973346"/>
            <a:chExt cx="2691386" cy="1245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4654" y="4973346"/>
              <a:ext cx="2691386" cy="1245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3259" y="3769903"/>
            <a:ext cx="5420387" cy="2483459"/>
            <a:chOff x="8089888" y="5654855"/>
            <a:chExt cx="8130581" cy="372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9888" y="5654855"/>
              <a:ext cx="8130581" cy="3725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017" y="4922224"/>
            <a:ext cx="538100" cy="71429"/>
            <a:chOff x="2185525" y="7383336"/>
            <a:chExt cx="807150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2185525" y="7383336"/>
              <a:ext cx="807150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4200" y="1286314"/>
            <a:ext cx="5259446" cy="2321485"/>
            <a:chOff x="8331299" y="1929470"/>
            <a:chExt cx="7889169" cy="34822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299" y="1929470"/>
              <a:ext cx="7889169" cy="34822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3972" y="15541"/>
            <a:ext cx="10292254" cy="1534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939" y="1344748"/>
            <a:ext cx="2075188" cy="696719"/>
            <a:chOff x="923908" y="2017121"/>
            <a:chExt cx="3112782" cy="10450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23908" y="2017121"/>
              <a:ext cx="3112782" cy="1045079"/>
              <a:chOff x="923908" y="2017121"/>
              <a:chExt cx="3112782" cy="10450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3908" y="201712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31" y="2113934"/>
              <a:ext cx="3526067" cy="983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090" y="2526764"/>
            <a:ext cx="1700886" cy="850443"/>
            <a:chOff x="1204635" y="3790146"/>
            <a:chExt cx="2551329" cy="1275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4635" y="3790146"/>
              <a:ext cx="2551329" cy="1275664"/>
              <a:chOff x="1204635" y="3790146"/>
              <a:chExt cx="2551329" cy="127566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4635" y="3790146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3173" y="4126255"/>
              <a:ext cx="2286457" cy="776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1662" y="3838475"/>
            <a:ext cx="1700886" cy="850443"/>
            <a:chOff x="1307492" y="5757712"/>
            <a:chExt cx="2551329" cy="12756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07492" y="5757712"/>
              <a:ext cx="2551329" cy="1275664"/>
              <a:chOff x="1307492" y="5757712"/>
              <a:chExt cx="2551329" cy="12756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7492" y="5757712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1859" y="5752630"/>
              <a:ext cx="2279133" cy="14623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2435" y="5226960"/>
            <a:ext cx="2075188" cy="696719"/>
            <a:chOff x="1038653" y="7840439"/>
            <a:chExt cx="3112782" cy="10450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653" y="7840439"/>
              <a:ext cx="3112782" cy="104507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61437" y="53906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조회 결과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2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4857" y="497643"/>
            <a:ext cx="5387583" cy="5975339"/>
            <a:chOff x="9562285" y="746464"/>
            <a:chExt cx="8081375" cy="8963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2285" y="746464"/>
              <a:ext cx="8081375" cy="8963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2654" y="2981458"/>
            <a:ext cx="2732585" cy="1007709"/>
            <a:chOff x="5043980" y="4472186"/>
            <a:chExt cx="4098877" cy="1511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3980" y="4472186"/>
              <a:ext cx="4098877" cy="1511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471" y="2128551"/>
            <a:ext cx="588027" cy="71429"/>
            <a:chOff x="2310706" y="3192826"/>
            <a:chExt cx="882040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310706" y="3192826"/>
              <a:ext cx="882040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51" y="3683741"/>
            <a:ext cx="821467" cy="71429"/>
            <a:chOff x="2135626" y="5525611"/>
            <a:chExt cx="1232201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35626" y="5525611"/>
              <a:ext cx="1232201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095" y="5251869"/>
            <a:ext cx="614184" cy="71429"/>
            <a:chOff x="2277143" y="7877803"/>
            <a:chExt cx="921276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520000">
              <a:off x="2277143" y="7877803"/>
              <a:ext cx="921276" cy="10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05428" y="-3908"/>
            <a:ext cx="9562495" cy="1534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6890" y="1173533"/>
            <a:ext cx="2075188" cy="696719"/>
            <a:chOff x="1195335" y="1760299"/>
            <a:chExt cx="3112782" cy="10450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5335" y="1760299"/>
              <a:ext cx="3112782" cy="1045079"/>
              <a:chOff x="1195335" y="1760299"/>
              <a:chExt cx="3112782" cy="10450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5335" y="1760299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244" y="1951618"/>
              <a:ext cx="2646038" cy="861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042" y="2458278"/>
            <a:ext cx="1700886" cy="850443"/>
            <a:chOff x="1476062" y="3687417"/>
            <a:chExt cx="2551329" cy="12756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6062" y="3687417"/>
              <a:ext cx="2551329" cy="1275664"/>
              <a:chOff x="1476062" y="3687417"/>
              <a:chExt cx="2551329" cy="12756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6062" y="3687417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2333" y="3682335"/>
              <a:ext cx="2352705" cy="1462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4042" y="4130189"/>
            <a:ext cx="1700886" cy="850443"/>
            <a:chOff x="1476062" y="6195283"/>
            <a:chExt cx="2551329" cy="12756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76062" y="6195283"/>
              <a:ext cx="2551329" cy="1275664"/>
              <a:chOff x="1476062" y="6195283"/>
              <a:chExt cx="2551329" cy="12756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6062" y="6195283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9010" y="6251198"/>
              <a:ext cx="2272905" cy="1324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8297" y="5594535"/>
            <a:ext cx="2075188" cy="696719"/>
            <a:chOff x="1167446" y="8391801"/>
            <a:chExt cx="3112782" cy="10450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67446" y="8391801"/>
              <a:ext cx="3112782" cy="1045079"/>
              <a:chOff x="1167446" y="8391801"/>
              <a:chExt cx="3112782" cy="10450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7446" y="839180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497" y="8583117"/>
              <a:ext cx="2992943" cy="861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3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5317838" y="6017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1" y="2656870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329337" y="3241645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소개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08653" y="1670036"/>
            <a:ext cx="303773" cy="71429"/>
            <a:chOff x="3612979" y="2505054"/>
            <a:chExt cx="455660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820000">
              <a:off x="3612979" y="2505054"/>
              <a:ext cx="455660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7620" y="1248182"/>
            <a:ext cx="5320317" cy="4644443"/>
            <a:chOff x="9371429" y="1872273"/>
            <a:chExt cx="7980476" cy="6966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1429" y="1872273"/>
              <a:ext cx="7980476" cy="69666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2647" y="-1579"/>
            <a:ext cx="9536146" cy="1534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6262" y="3008737"/>
            <a:ext cx="2373085" cy="1050599"/>
            <a:chOff x="2034392" y="4513104"/>
            <a:chExt cx="3559627" cy="15758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47339" y="4543825"/>
              <a:ext cx="3533734" cy="1514458"/>
              <a:chOff x="2047339" y="4543825"/>
              <a:chExt cx="3533734" cy="15144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60000">
                <a:off x="2047339" y="4543825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257468" y="5060970"/>
              <a:ext cx="2834219" cy="6294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58" y="3680217"/>
            <a:ext cx="1212559" cy="5376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75160" y="3817188"/>
            <a:ext cx="1403753" cy="5376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2858" y="5743056"/>
            <a:ext cx="1711605" cy="574650"/>
            <a:chOff x="3019287" y="8614583"/>
            <a:chExt cx="2567407" cy="861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3019287" y="8614583"/>
              <a:ext cx="2567407" cy="8619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60000">
            <a:off x="2005690" y="5841155"/>
            <a:ext cx="1661289" cy="4962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0625" y="4512123"/>
            <a:ext cx="1711605" cy="574650"/>
            <a:chOff x="4560937" y="6768184"/>
            <a:chExt cx="2567407" cy="8619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560937" y="6768184"/>
              <a:ext cx="2567407" cy="861975"/>
              <a:chOff x="4560937" y="6768184"/>
              <a:chExt cx="2567407" cy="86197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60937" y="6768184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4545" y="6916230"/>
              <a:ext cx="2240476" cy="744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6487" y="3575359"/>
            <a:ext cx="1301539" cy="244929"/>
            <a:chOff x="13689730" y="5363038"/>
            <a:chExt cx="1952308" cy="3673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89730" y="5363038"/>
              <a:ext cx="1952308" cy="3673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90373" y="4129818"/>
            <a:ext cx="1038635" cy="71429"/>
            <a:chOff x="4485558" y="6194726"/>
            <a:chExt cx="1557953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20000">
              <a:off x="4485558" y="6194726"/>
              <a:ext cx="1557953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662" y="3937772"/>
            <a:ext cx="528229" cy="71429"/>
            <a:chOff x="2007992" y="5906658"/>
            <a:chExt cx="792343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040000">
              <a:off x="2007992" y="5906658"/>
              <a:ext cx="792343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9245" y="5318852"/>
            <a:ext cx="777355" cy="71429"/>
            <a:chOff x="718867" y="7978278"/>
            <a:chExt cx="1166033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520000">
              <a:off x="718867" y="7978278"/>
              <a:ext cx="1166033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3345" y="5327435"/>
            <a:ext cx="1275800" cy="71429"/>
            <a:chOff x="2570017" y="7991152"/>
            <a:chExt cx="1913700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220000">
              <a:off x="2570017" y="7991152"/>
              <a:ext cx="1913700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77209" y="2832457"/>
            <a:ext cx="322380" cy="71429"/>
            <a:chOff x="3565813" y="4248685"/>
            <a:chExt cx="483570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520000">
              <a:off x="3565813" y="4248685"/>
              <a:ext cx="483570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93243" y="2248191"/>
            <a:ext cx="1077304" cy="71429"/>
            <a:chOff x="5089864" y="3372286"/>
            <a:chExt cx="1615956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89864" y="3372286"/>
              <a:ext cx="1615956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7049" y="3000450"/>
            <a:ext cx="709506" cy="71429"/>
            <a:chOff x="7495573" y="4500675"/>
            <a:chExt cx="1064259" cy="10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495573" y="4500675"/>
              <a:ext cx="1064259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07561" y="965536"/>
            <a:ext cx="1721373" cy="604434"/>
            <a:chOff x="2561341" y="1448303"/>
            <a:chExt cx="2582059" cy="9066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568667" y="1470641"/>
              <a:ext cx="2567407" cy="861975"/>
              <a:chOff x="2568667" y="1470641"/>
              <a:chExt cx="2567407" cy="8619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0000">
                <a:off x="2568667" y="1470641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0000">
              <a:off x="2810770" y="1671426"/>
              <a:ext cx="2147533" cy="6028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92361" y="1856598"/>
            <a:ext cx="1700886" cy="850443"/>
            <a:chOff x="2538541" y="2784897"/>
            <a:chExt cx="2551329" cy="127566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538541" y="2784897"/>
              <a:ext cx="2551329" cy="1275664"/>
              <a:chOff x="2538541" y="2784897"/>
              <a:chExt cx="2551329" cy="127566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38541" y="2784897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6013" y="3151526"/>
              <a:ext cx="2140305" cy="702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0" y="5743056"/>
            <a:ext cx="1711605" cy="574650"/>
            <a:chOff x="0" y="8614583"/>
            <a:chExt cx="2567407" cy="8619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0" y="8614583"/>
              <a:ext cx="2567407" cy="861975"/>
              <a:chOff x="0" y="8614583"/>
              <a:chExt cx="2567407" cy="86197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8614583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608" y="8762628"/>
              <a:ext cx="2240476" cy="7443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0161" y="4162267"/>
            <a:ext cx="2355823" cy="1009639"/>
            <a:chOff x="360242" y="6243401"/>
            <a:chExt cx="3533734" cy="151445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60242" y="6243401"/>
              <a:ext cx="3533734" cy="1514458"/>
              <a:chOff x="360242" y="6243401"/>
              <a:chExt cx="3533734" cy="151445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0242" y="6243401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7309" y="6621669"/>
              <a:ext cx="2695238" cy="90541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337632" y="5087297"/>
            <a:ext cx="1400578" cy="59546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17471" y="5104418"/>
            <a:ext cx="1629860" cy="59546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452206" y="3443049"/>
            <a:ext cx="1711605" cy="574650"/>
            <a:chOff x="6678308" y="5164573"/>
            <a:chExt cx="2567407" cy="86197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678308" y="5164573"/>
              <a:ext cx="2567407" cy="861975"/>
              <a:chOff x="6678308" y="5164573"/>
              <a:chExt cx="2567407" cy="86197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78308" y="5164573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44173" y="5148819"/>
              <a:ext cx="2278610" cy="10690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70543" y="1860768"/>
            <a:ext cx="1700886" cy="850443"/>
            <a:chOff x="6705814" y="2791152"/>
            <a:chExt cx="2551329" cy="127566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705814" y="2791152"/>
              <a:ext cx="2551329" cy="1275664"/>
              <a:chOff x="6705814" y="2791152"/>
              <a:chExt cx="2551329" cy="127566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05814" y="2791152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7333" y="3002432"/>
              <a:ext cx="2234038" cy="968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6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6603" y="1507433"/>
            <a:ext cx="5549920" cy="2277265"/>
            <a:chOff x="9219904" y="2261149"/>
            <a:chExt cx="8324880" cy="34158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9904" y="2261149"/>
              <a:ext cx="8324880" cy="34158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0272" y="3973034"/>
            <a:ext cx="5420440" cy="1986089"/>
            <a:chOff x="9615408" y="5959550"/>
            <a:chExt cx="8130660" cy="29791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5408" y="5959550"/>
              <a:ext cx="8130660" cy="29791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76872" y="1067717"/>
            <a:ext cx="568201" cy="305976"/>
            <a:chOff x="12565308" y="1601576"/>
            <a:chExt cx="852302" cy="458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60000">
              <a:off x="12565308" y="1601576"/>
              <a:ext cx="852302" cy="458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7322" y="3945901"/>
            <a:ext cx="568201" cy="305976"/>
            <a:chOff x="14500982" y="5918852"/>
            <a:chExt cx="852302" cy="4589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14500982" y="5918852"/>
              <a:ext cx="852302" cy="458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6308" y="2515254"/>
            <a:ext cx="481561" cy="71429"/>
            <a:chOff x="3234461" y="3772881"/>
            <a:chExt cx="722341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3234461" y="3772881"/>
              <a:ext cx="722341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9834" y="3990396"/>
            <a:ext cx="988263" cy="71429"/>
            <a:chOff x="2339751" y="5985594"/>
            <a:chExt cx="1482394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620000">
              <a:off x="2339751" y="5985594"/>
              <a:ext cx="148239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2767" y="4024639"/>
            <a:ext cx="1040899" cy="71429"/>
            <a:chOff x="3199151" y="6036958"/>
            <a:chExt cx="1561348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300000">
              <a:off x="3199151" y="6036958"/>
              <a:ext cx="1561348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7917" y="5435155"/>
            <a:ext cx="792095" cy="71429"/>
            <a:chOff x="1121875" y="8152732"/>
            <a:chExt cx="1188143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60000">
              <a:off x="1121875" y="8152732"/>
              <a:ext cx="1188143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0984" y="5498824"/>
            <a:ext cx="488165" cy="71429"/>
            <a:chOff x="4441476" y="8248236"/>
            <a:chExt cx="732248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41476" y="8248236"/>
              <a:ext cx="732248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57946" y="32664"/>
            <a:ext cx="12015746" cy="1534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9507" y="1735677"/>
            <a:ext cx="1711605" cy="574650"/>
            <a:chOff x="2294260" y="2603515"/>
            <a:chExt cx="2567407" cy="8619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94260" y="2603515"/>
              <a:ext cx="2567407" cy="861975"/>
              <a:chOff x="2294260" y="2603515"/>
              <a:chExt cx="2567407" cy="86197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94260" y="2603515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1068" y="2804846"/>
              <a:ext cx="2371276" cy="602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4252" y="2783586"/>
            <a:ext cx="1700886" cy="850443"/>
            <a:chOff x="2256378" y="4175379"/>
            <a:chExt cx="2551329" cy="12756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256378" y="4175379"/>
              <a:ext cx="2551329" cy="1275664"/>
              <a:chOff x="2256378" y="4175379"/>
              <a:chExt cx="2551329" cy="127566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56378" y="4175379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9926" y="4311294"/>
              <a:ext cx="2158714" cy="11409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54624" y="4440013"/>
            <a:ext cx="1700886" cy="850443"/>
            <a:chOff x="3531935" y="6660019"/>
            <a:chExt cx="2551329" cy="127566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531935" y="6660019"/>
              <a:ext cx="2551329" cy="1275664"/>
              <a:chOff x="3531935" y="6660019"/>
              <a:chExt cx="2551329" cy="127566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31935" y="6660019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3226" y="7060937"/>
              <a:ext cx="2459276" cy="6078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1652" y="4405770"/>
            <a:ext cx="1700886" cy="850443"/>
            <a:chOff x="632477" y="6608655"/>
            <a:chExt cx="2551329" cy="127566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32477" y="6608655"/>
              <a:ext cx="2551329" cy="1275664"/>
              <a:chOff x="632477" y="6608655"/>
              <a:chExt cx="2551329" cy="127566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2477" y="6608655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3768" y="7009573"/>
              <a:ext cx="2459276" cy="6078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6194" y="5859294"/>
            <a:ext cx="1700886" cy="850443"/>
            <a:chOff x="324291" y="8788941"/>
            <a:chExt cx="2551329" cy="127566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24291" y="8788941"/>
              <a:ext cx="2551329" cy="1275664"/>
              <a:chOff x="324291" y="8788941"/>
              <a:chExt cx="2551329" cy="127566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4291" y="8788941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601" y="8924859"/>
              <a:ext cx="2157429" cy="10990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54624" y="5778621"/>
            <a:ext cx="1700886" cy="850443"/>
            <a:chOff x="3531935" y="8667931"/>
            <a:chExt cx="2551329" cy="127566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531935" y="8667931"/>
              <a:ext cx="2551329" cy="1275664"/>
              <a:chOff x="3531935" y="8667931"/>
              <a:chExt cx="2551329" cy="127566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31935" y="8667931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6074" y="8803849"/>
              <a:ext cx="2115038" cy="114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6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0825" y="1433077"/>
            <a:ext cx="4749849" cy="1089770"/>
            <a:chOff x="10171237" y="2149615"/>
            <a:chExt cx="7124773" cy="1634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1237" y="2149615"/>
              <a:ext cx="7124773" cy="1634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5904" y="3428571"/>
            <a:ext cx="5071883" cy="1742964"/>
            <a:chOff x="10418856" y="5142857"/>
            <a:chExt cx="7607824" cy="2614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8856" y="5142857"/>
              <a:ext cx="7607824" cy="2614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0161" y="2383334"/>
            <a:ext cx="973895" cy="71429"/>
            <a:chOff x="13755241" y="3575000"/>
            <a:chExt cx="1460842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0">
              <a:off x="13755241" y="3575000"/>
              <a:ext cx="1460842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4081" y="3523126"/>
            <a:ext cx="934131" cy="71429"/>
            <a:chOff x="13071120" y="5284688"/>
            <a:chExt cx="1401197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13071120" y="5284688"/>
              <a:ext cx="1401197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8458" y="2342183"/>
            <a:ext cx="800270" cy="71429"/>
            <a:chOff x="3522687" y="3513274"/>
            <a:chExt cx="1200405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520000">
              <a:off x="3522687" y="3513274"/>
              <a:ext cx="1200405" cy="10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848" y="32664"/>
            <a:ext cx="10060749" cy="15345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9972" y="2671176"/>
            <a:ext cx="2785035" cy="6823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3465" y="2871076"/>
            <a:ext cx="1077892" cy="6823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4543" y="1134131"/>
            <a:ext cx="2513364" cy="843831"/>
            <a:chOff x="2256815" y="1701195"/>
            <a:chExt cx="3770046" cy="12657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56815" y="1701195"/>
              <a:ext cx="3770046" cy="1265747"/>
              <a:chOff x="2256815" y="1701195"/>
              <a:chExt cx="3770046" cy="12657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56815" y="1701195"/>
                <a:ext cx="3770046" cy="126574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1590" y="1988238"/>
              <a:ext cx="3512019" cy="900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586" y="3858988"/>
            <a:ext cx="3411898" cy="1630699"/>
            <a:chOff x="1530879" y="5788482"/>
            <a:chExt cx="5117847" cy="2446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879" y="5788482"/>
              <a:ext cx="5117847" cy="2446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9144" y="2757633"/>
            <a:ext cx="2330943" cy="1031943"/>
            <a:chOff x="2368716" y="4136450"/>
            <a:chExt cx="3496414" cy="15479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381432" y="4166625"/>
              <a:ext cx="3470981" cy="1487563"/>
              <a:chOff x="2381432" y="4166625"/>
              <a:chExt cx="3470981" cy="14875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2381432" y="4166625"/>
                <a:ext cx="3470981" cy="14875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2851339" y="4566577"/>
              <a:ext cx="2484743" cy="7813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13493" y="5163581"/>
            <a:ext cx="1598419" cy="4967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6033" y="5125943"/>
            <a:ext cx="1430533" cy="4966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91700" y="5127688"/>
            <a:ext cx="1405175" cy="4966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5555162"/>
            <a:ext cx="1561055" cy="524105"/>
            <a:chOff x="0" y="8332742"/>
            <a:chExt cx="2341582" cy="7861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8332742"/>
              <a:ext cx="2341582" cy="786158"/>
              <a:chOff x="0" y="8332742"/>
              <a:chExt cx="2341582" cy="7861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8332742"/>
                <a:ext cx="2341582" cy="78615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183" y="8395796"/>
              <a:ext cx="1905067" cy="748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18229" y="5558259"/>
            <a:ext cx="1607067" cy="539553"/>
            <a:chOff x="2727344" y="8337388"/>
            <a:chExt cx="2410600" cy="8093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27344" y="8337388"/>
              <a:ext cx="2410600" cy="809329"/>
              <a:chOff x="2727344" y="8337388"/>
              <a:chExt cx="2410600" cy="80932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27344" y="8337388"/>
                <a:ext cx="2410600" cy="80932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6968" y="8403164"/>
              <a:ext cx="1956981" cy="7722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27883" y="5555162"/>
            <a:ext cx="1609200" cy="540269"/>
            <a:chOff x="5441825" y="8332742"/>
            <a:chExt cx="2413800" cy="81040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441825" y="8332742"/>
              <a:ext cx="2413800" cy="810404"/>
              <a:chOff x="5441825" y="8332742"/>
              <a:chExt cx="2413800" cy="81040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41825" y="8332742"/>
                <a:ext cx="2413800" cy="81040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01949" y="8398390"/>
              <a:ext cx="1959248" cy="7432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74921" y="5353128"/>
            <a:ext cx="4968660" cy="860310"/>
            <a:chOff x="10312381" y="8029692"/>
            <a:chExt cx="7452990" cy="12904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12381" y="8029692"/>
              <a:ext cx="7452990" cy="12904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65632" y="6248469"/>
            <a:ext cx="1115816" cy="54332"/>
            <a:chOff x="15398448" y="9372704"/>
            <a:chExt cx="1673724" cy="8149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80000">
              <a:off x="15398448" y="9372704"/>
              <a:ext cx="1673724" cy="814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87154" y="2136012"/>
            <a:ext cx="1873469" cy="71429"/>
            <a:chOff x="5680731" y="3204018"/>
            <a:chExt cx="2810203" cy="10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460000">
              <a:off x="5680731" y="3204018"/>
              <a:ext cx="2810203" cy="10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01705" y="6466085"/>
            <a:ext cx="2116051" cy="51977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495976" y="2787408"/>
            <a:ext cx="1867785" cy="933893"/>
            <a:chOff x="6743964" y="4181111"/>
            <a:chExt cx="2801677" cy="14008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743964" y="4181111"/>
              <a:ext cx="2801677" cy="1400839"/>
              <a:chOff x="6743964" y="4181111"/>
              <a:chExt cx="2801677" cy="140083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743964" y="4181111"/>
                <a:ext cx="2801677" cy="140083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8075" y="4188426"/>
              <a:ext cx="2403533" cy="153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2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285" y="1432792"/>
            <a:ext cx="5003175" cy="503790"/>
            <a:chOff x="9531428" y="2149188"/>
            <a:chExt cx="7504762" cy="755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1428" y="2149188"/>
              <a:ext cx="7504762" cy="7556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9274" y="1969073"/>
            <a:ext cx="537415" cy="71429"/>
            <a:chOff x="3628911" y="2953609"/>
            <a:chExt cx="806122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280000">
              <a:off x="3628911" y="2953609"/>
              <a:ext cx="806122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175" y="3360997"/>
            <a:ext cx="1250129" cy="71429"/>
            <a:chOff x="2268262" y="5041495"/>
            <a:chExt cx="1875193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240000">
              <a:off x="2268262" y="5041495"/>
              <a:ext cx="1875193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651" y="3355858"/>
            <a:ext cx="1070310" cy="71429"/>
            <a:chOff x="3941476" y="5033787"/>
            <a:chExt cx="1605465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3941476" y="5033787"/>
              <a:ext cx="1605465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929" y="4708183"/>
            <a:ext cx="719508" cy="71429"/>
            <a:chOff x="2245394" y="7062274"/>
            <a:chExt cx="1079262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280000">
              <a:off x="2245394" y="7062274"/>
              <a:ext cx="1079262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1508" y="4722092"/>
            <a:ext cx="748469" cy="71429"/>
            <a:chOff x="4457261" y="7083138"/>
            <a:chExt cx="1122704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340000">
              <a:off x="4457261" y="7083138"/>
              <a:ext cx="112270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8698" y="5754800"/>
            <a:ext cx="646666" cy="71429"/>
            <a:chOff x="4423046" y="8632200"/>
            <a:chExt cx="969999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4423046" y="8632200"/>
              <a:ext cx="969999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169" y="5759659"/>
            <a:ext cx="809324" cy="71429"/>
            <a:chOff x="1830254" y="8639488"/>
            <a:chExt cx="1213986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580000">
              <a:off x="1830254" y="8639488"/>
              <a:ext cx="1213986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1054" y="2648147"/>
            <a:ext cx="3797682" cy="3653877"/>
            <a:chOff x="12106580" y="3972220"/>
            <a:chExt cx="5696523" cy="54808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6580" y="3972220"/>
              <a:ext cx="5696523" cy="54808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97435" y="2575848"/>
            <a:ext cx="2913703" cy="3832717"/>
            <a:chOff x="7346152" y="3863772"/>
            <a:chExt cx="4370554" cy="57490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6152" y="3863772"/>
              <a:ext cx="4370554" cy="574907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670" y="-37674"/>
            <a:ext cx="8705746" cy="1534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72354" y="1129257"/>
            <a:ext cx="1808170" cy="607071"/>
            <a:chOff x="2658530" y="1693885"/>
            <a:chExt cx="2712255" cy="91060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658530" y="1693885"/>
              <a:ext cx="2712255" cy="910606"/>
              <a:chOff x="2658530" y="1693885"/>
              <a:chExt cx="2712255" cy="91060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8530" y="1693885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7572" y="1900609"/>
              <a:ext cx="2512352" cy="6471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49082" y="2273247"/>
            <a:ext cx="1700886" cy="850443"/>
            <a:chOff x="2773622" y="3409870"/>
            <a:chExt cx="2551329" cy="127566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73622" y="3409870"/>
              <a:ext cx="2551329" cy="1275664"/>
              <a:chOff x="2773622" y="3409870"/>
              <a:chExt cx="2551329" cy="127566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73622" y="3409870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4427" y="3413283"/>
              <a:ext cx="2141067" cy="13537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4511" y="3669732"/>
            <a:ext cx="1700886" cy="850443"/>
            <a:chOff x="1086766" y="5504598"/>
            <a:chExt cx="2551329" cy="127566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86766" y="5504598"/>
              <a:ext cx="2551329" cy="1275664"/>
              <a:chOff x="1086766" y="5504598"/>
              <a:chExt cx="2551329" cy="127566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6766" y="5504598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3286" y="5508012"/>
              <a:ext cx="2221181" cy="14051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75644" y="3659456"/>
            <a:ext cx="1700886" cy="850443"/>
            <a:chOff x="4163466" y="5489184"/>
            <a:chExt cx="2551329" cy="127566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63466" y="5489184"/>
              <a:ext cx="2551329" cy="1275664"/>
              <a:chOff x="4163466" y="5489184"/>
              <a:chExt cx="2551329" cy="127566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63466" y="5489184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10347" y="5625102"/>
              <a:ext cx="2171314" cy="11409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65326" y="4743898"/>
            <a:ext cx="2373085" cy="1050599"/>
            <a:chOff x="2047989" y="7115846"/>
            <a:chExt cx="3559627" cy="15758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060935" y="7146566"/>
              <a:ext cx="3533734" cy="1514458"/>
              <a:chOff x="2060935" y="7146566"/>
              <a:chExt cx="3533734" cy="151445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60000">
                <a:off x="2060935" y="7146566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0000">
              <a:off x="2293213" y="7663216"/>
              <a:ext cx="2846657" cy="62946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44429" y="6033921"/>
            <a:ext cx="1808170" cy="607071"/>
            <a:chOff x="4116643" y="9050882"/>
            <a:chExt cx="2712255" cy="91060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116643" y="9050882"/>
              <a:ext cx="2712255" cy="910606"/>
              <a:chOff x="4116643" y="9050882"/>
              <a:chExt cx="2712255" cy="91060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16643" y="9050882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1398" y="9116669"/>
              <a:ext cx="2304648" cy="8746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7641" y="6039001"/>
            <a:ext cx="1808170" cy="607071"/>
            <a:chOff x="596461" y="9058501"/>
            <a:chExt cx="2712255" cy="91060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596461" y="9058501"/>
              <a:ext cx="2712255" cy="910606"/>
              <a:chOff x="596461" y="9058501"/>
              <a:chExt cx="2712255" cy="91060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6461" y="9058501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1217" y="9124288"/>
              <a:ext cx="2333219" cy="92992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3371" y="5347635"/>
            <a:ext cx="1374635" cy="59546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44052" y="5399996"/>
            <a:ext cx="1575346" cy="595460"/>
          </a:xfrm>
          <a:prstGeom prst="rect">
            <a:avLst/>
          </a:prstGeom>
        </p:spPr>
      </p:pic>
      <p:sp>
        <p:nvSpPr>
          <p:cNvPr id="2" name="오른쪽 화살표 53">
            <a:hlinkClick r:id="rId25"/>
            <a:extLst>
              <a:ext uri="{FF2B5EF4-FFF2-40B4-BE49-F238E27FC236}">
                <a16:creationId xmlns:a16="http://schemas.microsoft.com/office/drawing/2014/main" id="{9F00B2BF-6C71-D0E5-26AE-39578C9F5F25}"/>
              </a:ext>
            </a:extLst>
          </p:cNvPr>
          <p:cNvSpPr/>
          <p:nvPr/>
        </p:nvSpPr>
        <p:spPr>
          <a:xfrm>
            <a:off x="11437126" y="6342536"/>
            <a:ext cx="38238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42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8742" y="1206266"/>
            <a:ext cx="6653398" cy="2733732"/>
            <a:chOff x="8023113" y="1809399"/>
            <a:chExt cx="9980097" cy="4100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3113" y="1809399"/>
              <a:ext cx="9980097" cy="4100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8742" y="3922877"/>
            <a:ext cx="6679936" cy="2832745"/>
            <a:chOff x="8023113" y="5884315"/>
            <a:chExt cx="10019904" cy="4249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3113" y="5884315"/>
              <a:ext cx="10019904" cy="42491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44619" y="-22637"/>
            <a:ext cx="13047809" cy="15345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563" y="1136248"/>
            <a:ext cx="5138940" cy="33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00458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7029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3811384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9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167640" y="2025708"/>
            <a:ext cx="3732407" cy="3145343"/>
            <a:chOff x="2167640" y="2025708"/>
            <a:chExt cx="3732407" cy="314534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FBE2901-E5EA-E0B8-E363-FC04BF565C9B}"/>
                </a:ext>
              </a:extLst>
            </p:cNvPr>
            <p:cNvSpPr/>
            <p:nvPr/>
          </p:nvSpPr>
          <p:spPr>
            <a:xfrm>
              <a:off x="2167640" y="2025708"/>
              <a:ext cx="3732407" cy="314534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49012" y="3136714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생각</a:t>
              </a:r>
              <a:endPara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61470" y="1893308"/>
            <a:ext cx="3732407" cy="3145341"/>
            <a:chOff x="5461470" y="1893308"/>
            <a:chExt cx="3732407" cy="31453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41EBDBB-3348-31F3-00B8-CFBD67A3B2B6}"/>
                </a:ext>
              </a:extLst>
            </p:cNvPr>
            <p:cNvSpPr/>
            <p:nvPr/>
          </p:nvSpPr>
          <p:spPr>
            <a:xfrm>
              <a:off x="5461470" y="1893308"/>
              <a:ext cx="3732407" cy="314534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42842" y="3004313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감상</a:t>
              </a:r>
              <a:endPara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676639" y="969978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리뷰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1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35727" y="1839589"/>
            <a:ext cx="5220127" cy="3177965"/>
            <a:chOff x="953589" y="2759383"/>
            <a:chExt cx="7830191" cy="47669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99041" y="3520759"/>
              <a:ext cx="315843" cy="68957"/>
              <a:chOff x="4699041" y="3520759"/>
              <a:chExt cx="315843" cy="68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4699041" y="3520759"/>
                <a:ext cx="315843" cy="689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82885" y="4697037"/>
              <a:ext cx="368588" cy="68957"/>
              <a:chOff x="4682885" y="4697037"/>
              <a:chExt cx="368588" cy="689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682885" y="4697037"/>
                <a:ext cx="368588" cy="689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52178" y="4090607"/>
              <a:ext cx="993324" cy="68957"/>
              <a:chOff x="5852178" y="4090607"/>
              <a:chExt cx="993324" cy="689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52178" y="4090607"/>
                <a:ext cx="993324" cy="689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06442" y="2759383"/>
              <a:ext cx="2083509" cy="699513"/>
              <a:chOff x="3906442" y="2759383"/>
              <a:chExt cx="2083509" cy="69951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906442" y="2759383"/>
                <a:ext cx="2083509" cy="699513"/>
                <a:chOff x="3906442" y="2759383"/>
                <a:chExt cx="2083509" cy="69951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06442" y="2759383"/>
                  <a:ext cx="2083509" cy="699513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31870" y="2960516"/>
                <a:ext cx="1971410" cy="3910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82180" y="3702943"/>
              <a:ext cx="1969998" cy="844285"/>
              <a:chOff x="3882180" y="3702943"/>
              <a:chExt cx="1969998" cy="8442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882180" y="3702943"/>
                <a:ext cx="1969998" cy="844285"/>
                <a:chOff x="3882180" y="3702943"/>
                <a:chExt cx="1969998" cy="84428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882180" y="3702943"/>
                  <a:ext cx="1969998" cy="844285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92408" y="3864499"/>
                <a:ext cx="1632124" cy="5807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3992" y="4411974"/>
              <a:ext cx="608400" cy="6197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7187" y="3676673"/>
              <a:ext cx="1496657" cy="59966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851610" y="3650418"/>
              <a:ext cx="1932170" cy="966085"/>
              <a:chOff x="6851610" y="3650418"/>
              <a:chExt cx="1932170" cy="96608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851610" y="3650418"/>
                <a:ext cx="1932170" cy="966085"/>
                <a:chOff x="6851610" y="3650418"/>
                <a:chExt cx="1932170" cy="96608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851610" y="3650418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38031" y="3986776"/>
                <a:ext cx="2005314" cy="3964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5533" y="5917506"/>
              <a:ext cx="1257241" cy="68957"/>
              <a:chOff x="1325533" y="5917506"/>
              <a:chExt cx="1257241" cy="689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325533" y="5917506"/>
                <a:ext cx="1257241" cy="689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42579" y="5322535"/>
              <a:ext cx="1984223" cy="28630"/>
              <a:chOff x="1942579" y="5322535"/>
              <a:chExt cx="1984223" cy="286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42579" y="5322535"/>
                <a:ext cx="1984223" cy="286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375282" y="6209076"/>
              <a:ext cx="960380" cy="68957"/>
              <a:chOff x="4375282" y="6209076"/>
              <a:chExt cx="960380" cy="689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4375282" y="6209076"/>
                <a:ext cx="960380" cy="6895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885647" y="7018879"/>
              <a:ext cx="895197" cy="68957"/>
              <a:chOff x="2885647" y="7018879"/>
              <a:chExt cx="895197" cy="689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60000">
                <a:off x="2885647" y="7018879"/>
                <a:ext cx="895197" cy="6895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71964" y="4915662"/>
              <a:ext cx="1969998" cy="844285"/>
              <a:chOff x="3871964" y="4915662"/>
              <a:chExt cx="1969998" cy="84428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871964" y="4915662"/>
                <a:ext cx="1969998" cy="844285"/>
                <a:chOff x="3871964" y="4915662"/>
                <a:chExt cx="1969998" cy="84428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871964" y="4915662"/>
                  <a:ext cx="1969998" cy="84428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860773" y="5174796"/>
                <a:ext cx="1734257" cy="38045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53589" y="6560246"/>
              <a:ext cx="1932170" cy="966085"/>
              <a:chOff x="953589" y="6560246"/>
              <a:chExt cx="1932170" cy="96608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53589" y="6560246"/>
                <a:ext cx="1932170" cy="966085"/>
                <a:chOff x="953589" y="6560246"/>
                <a:chExt cx="1932170" cy="96608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53589" y="6560246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18401" y="6811154"/>
                <a:ext cx="2117448" cy="565133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60339" y="4784466"/>
              <a:ext cx="608352" cy="60058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0637" y="5823008"/>
              <a:ext cx="1496657" cy="59966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780730" y="6713670"/>
              <a:ext cx="2083509" cy="699513"/>
              <a:chOff x="3780730" y="6713670"/>
              <a:chExt cx="2083509" cy="69951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780730" y="6713670"/>
                <a:ext cx="2083509" cy="699513"/>
                <a:chOff x="3780730" y="6713670"/>
                <a:chExt cx="2083509" cy="69951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80730" y="6713670"/>
                  <a:ext cx="2083509" cy="699513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13777" y="6905327"/>
                <a:ext cx="2173619" cy="371410"/>
              </a:xfrm>
              <a:prstGeom prst="rect">
                <a:avLst/>
              </a:prstGeom>
            </p:spPr>
          </p:pic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88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B3F950-25AD-25F8-8DEE-92A4E612F3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4617" y="1053081"/>
            <a:ext cx="6144074" cy="444805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BDBA89-E102-3B97-1CD5-D150BA5AA4CE}"/>
              </a:ext>
            </a:extLst>
          </p:cNvPr>
          <p:cNvSpPr/>
          <p:nvPr/>
        </p:nvSpPr>
        <p:spPr>
          <a:xfrm>
            <a:off x="6170187" y="4759686"/>
            <a:ext cx="5386085" cy="65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69D7B4-D92B-AEFB-025F-6D0B7951C68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17" y="1222945"/>
            <a:ext cx="6335301" cy="4229900"/>
          </a:xfrm>
          <a:prstGeom prst="rect">
            <a:avLst/>
          </a:prstGeom>
        </p:spPr>
      </p:pic>
      <p:pic>
        <p:nvPicPr>
          <p:cNvPr id="20" name="그래픽 19" descr="확인 표시 단색으로 채워진">
            <a:extLst>
              <a:ext uri="{FF2B5EF4-FFF2-40B4-BE49-F238E27FC236}">
                <a16:creationId xmlns:a16="http://schemas.microsoft.com/office/drawing/2014/main" id="{A94564FA-F564-40D8-A770-648349665C5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9496955" y="3267280"/>
            <a:ext cx="436222" cy="436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BED8B8-9C9D-27E2-01C2-5054FAE5587E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3" y="1267152"/>
            <a:ext cx="6721007" cy="4229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FD0322-376A-6F30-062B-1A86996C67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59" y="1199476"/>
            <a:ext cx="6342498" cy="4391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39B9BD-9BB0-541B-C361-AE716445F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91" y="1023671"/>
            <a:ext cx="6743364" cy="45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821481" y="924858"/>
            <a:ext cx="1989532" cy="667961"/>
            <a:chOff x="3605056" y="589260"/>
            <a:chExt cx="2984298" cy="10019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05056" y="589260"/>
              <a:ext cx="2984298" cy="1001941"/>
              <a:chOff x="3605056" y="589260"/>
              <a:chExt cx="2984298" cy="100194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05056" y="589260"/>
                <a:ext cx="2984298" cy="100194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2997" y="875823"/>
              <a:ext cx="2779229" cy="5548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8273" y="1681233"/>
            <a:ext cx="246467" cy="65847"/>
            <a:chOff x="4860243" y="1723823"/>
            <a:chExt cx="369701" cy="987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860243" y="1723823"/>
              <a:ext cx="369701" cy="98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92216" y="2709237"/>
            <a:ext cx="325921" cy="65847"/>
            <a:chOff x="4761159" y="3265829"/>
            <a:chExt cx="488882" cy="98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61159" y="3265829"/>
              <a:ext cx="488882" cy="987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57975" y="4644979"/>
            <a:ext cx="320027" cy="65847"/>
            <a:chOff x="4859796" y="6169441"/>
            <a:chExt cx="480041" cy="98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859796" y="6169441"/>
              <a:ext cx="480041" cy="987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3484" y="2866013"/>
            <a:ext cx="3447400" cy="1379600"/>
            <a:chOff x="2363060" y="3500993"/>
            <a:chExt cx="5171100" cy="206940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904000" y="3551806"/>
              <a:ext cx="2278171" cy="976359"/>
              <a:chOff x="3904000" y="3551806"/>
              <a:chExt cx="2278171" cy="97635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904000" y="3551806"/>
                <a:ext cx="2278171" cy="976359"/>
                <a:chOff x="3904000" y="3551806"/>
                <a:chExt cx="2278171" cy="97635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904000" y="3551806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79078" y="3761133"/>
                <a:ext cx="1825562" cy="6558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3906" y="3500993"/>
              <a:ext cx="692181" cy="69303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2096" y="3502026"/>
              <a:ext cx="1758457" cy="69206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161051" y="4030478"/>
              <a:ext cx="696437" cy="1427939"/>
              <a:chOff x="6161051" y="4030478"/>
              <a:chExt cx="696437" cy="142793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161051" y="4030478"/>
                <a:ext cx="696437" cy="1413313"/>
                <a:chOff x="6161051" y="4030478"/>
                <a:chExt cx="696437" cy="141331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0800000">
                  <a:off x="6161051" y="4030478"/>
                  <a:ext cx="696437" cy="141331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170357" y="5408753"/>
                <a:ext cx="209526" cy="49664"/>
                <a:chOff x="6170357" y="5408753"/>
                <a:chExt cx="209526" cy="49664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0800000">
                  <a:off x="6170357" y="5408753"/>
                  <a:ext cx="209526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3203497" y="4035260"/>
              <a:ext cx="832397" cy="1535134"/>
              <a:chOff x="3203497" y="4035260"/>
              <a:chExt cx="832397" cy="153513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203497" y="4035260"/>
                <a:ext cx="744849" cy="1517475"/>
                <a:chOff x="3203497" y="4035260"/>
                <a:chExt cx="744849" cy="151747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600000">
                  <a:off x="3203497" y="4035260"/>
                  <a:ext cx="744849" cy="151747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3711685" y="5520730"/>
                <a:ext cx="324209" cy="49664"/>
                <a:chOff x="3711685" y="5520730"/>
                <a:chExt cx="324209" cy="49664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711685" y="5520730"/>
                  <a:ext cx="324209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6182171" y="4401852"/>
              <a:ext cx="1351989" cy="675995"/>
              <a:chOff x="6182171" y="4401852"/>
              <a:chExt cx="1351989" cy="67599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182171" y="4401852"/>
                <a:ext cx="1351989" cy="675995"/>
                <a:chOff x="6182171" y="4401852"/>
                <a:chExt cx="1351989" cy="67599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182171" y="4401852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10987" y="4467912"/>
                <a:ext cx="1436514" cy="65417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363060" y="4450876"/>
              <a:ext cx="1351989" cy="675995"/>
              <a:chOff x="2363060" y="4450876"/>
              <a:chExt cx="1351989" cy="67599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363060" y="4450876"/>
                <a:ext cx="1351989" cy="675995"/>
                <a:chOff x="2363060" y="4450876"/>
                <a:chExt cx="1351989" cy="675995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363060" y="4450876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91875" y="4516936"/>
                <a:ext cx="1436514" cy="654171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140614" y="3839522"/>
            <a:ext cx="1356739" cy="678369"/>
            <a:chOff x="4083755" y="4961256"/>
            <a:chExt cx="2035109" cy="101755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083755" y="4961256"/>
              <a:ext cx="2035109" cy="1017554"/>
              <a:chOff x="4083755" y="4961256"/>
              <a:chExt cx="2035109" cy="101755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083755" y="4961256"/>
                <a:ext cx="2035109" cy="101755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79053" y="5292305"/>
              <a:ext cx="2408419" cy="43526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139823" y="5818798"/>
            <a:ext cx="1447858" cy="486101"/>
            <a:chOff x="4082569" y="7930169"/>
            <a:chExt cx="2171787" cy="72915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082569" y="7930169"/>
              <a:ext cx="2171787" cy="729151"/>
              <a:chOff x="4082569" y="7930169"/>
              <a:chExt cx="2171787" cy="72915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82569" y="7930169"/>
                <a:ext cx="2171787" cy="729151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38227" y="8140642"/>
              <a:ext cx="2264410" cy="39504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057603" y="4804723"/>
            <a:ext cx="2420107" cy="1304261"/>
            <a:chOff x="3959238" y="6409055"/>
            <a:chExt cx="3630160" cy="195639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4894739" y="7598897"/>
              <a:ext cx="407166" cy="79744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3959238" y="6458835"/>
              <a:ext cx="2278171" cy="976359"/>
              <a:chOff x="3959238" y="6458835"/>
              <a:chExt cx="2278171" cy="976359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3959238" y="6458835"/>
                <a:ext cx="2278171" cy="976359"/>
                <a:chOff x="3959238" y="6458835"/>
                <a:chExt cx="2278171" cy="976359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959238" y="6458835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34316" y="6668202"/>
                <a:ext cx="1825648" cy="652029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0791" y="7298332"/>
              <a:ext cx="692181" cy="693038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7334" y="6409055"/>
              <a:ext cx="1758457" cy="692067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6216289" y="6937507"/>
              <a:ext cx="696437" cy="1427939"/>
              <a:chOff x="6216289" y="6937507"/>
              <a:chExt cx="696437" cy="1427939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6216289" y="6937507"/>
                <a:ext cx="696437" cy="1413313"/>
                <a:chOff x="6216289" y="6937507"/>
                <a:chExt cx="696437" cy="1413313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0800000">
                  <a:off x="6216289" y="6937507"/>
                  <a:ext cx="696437" cy="1413313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6225595" y="8315782"/>
                <a:ext cx="209526" cy="49664"/>
                <a:chOff x="6225595" y="8315782"/>
                <a:chExt cx="209526" cy="49664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0800000">
                  <a:off x="6225595" y="8315782"/>
                  <a:ext cx="209526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6237409" y="7308881"/>
              <a:ext cx="1351989" cy="675995"/>
              <a:chOff x="6237409" y="7308881"/>
              <a:chExt cx="1351989" cy="675995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6237409" y="7308881"/>
                <a:ext cx="1351989" cy="675995"/>
                <a:chOff x="6237409" y="7308881"/>
                <a:chExt cx="1351989" cy="675995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237409" y="7308881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66225" y="7374941"/>
                <a:ext cx="1436514" cy="654171"/>
              </a:xfrm>
              <a:prstGeom prst="rect">
                <a:avLst/>
              </a:prstGeom>
            </p:spPr>
          </p:pic>
        </p:grpSp>
      </p:grpSp>
      <p:grpSp>
        <p:nvGrpSpPr>
          <p:cNvPr id="85" name="그룹 1010"/>
          <p:cNvGrpSpPr/>
          <p:nvPr/>
        </p:nvGrpSpPr>
        <p:grpSpPr>
          <a:xfrm>
            <a:off x="2050341" y="1841735"/>
            <a:ext cx="1455677" cy="727839"/>
            <a:chOff x="3903950" y="1958058"/>
            <a:chExt cx="2183515" cy="1091758"/>
          </a:xfrm>
        </p:grpSpPr>
        <p:grpSp>
          <p:nvGrpSpPr>
            <p:cNvPr id="86" name="그룹 1011"/>
            <p:cNvGrpSpPr/>
            <p:nvPr/>
          </p:nvGrpSpPr>
          <p:grpSpPr>
            <a:xfrm>
              <a:off x="3903950" y="1958058"/>
              <a:ext cx="2183515" cy="1091758"/>
              <a:chOff x="3903950" y="1958058"/>
              <a:chExt cx="2183515" cy="1091758"/>
            </a:xfrm>
          </p:grpSpPr>
          <p:pic>
            <p:nvPicPr>
              <p:cNvPr id="89" name="Object 3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903950" y="1958058"/>
                <a:ext cx="2183515" cy="1091758"/>
              </a:xfrm>
              <a:prstGeom prst="rect">
                <a:avLst/>
              </a:prstGeom>
            </p:spPr>
          </p:pic>
        </p:grpSp>
        <p:pic>
          <p:nvPicPr>
            <p:cNvPr id="88" name="Object 3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73156" y="2331458"/>
              <a:ext cx="2359352" cy="473314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8886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0114CF-870F-E565-5441-B100283CC93A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43"/>
          <a:stretch/>
        </p:blipFill>
        <p:spPr>
          <a:xfrm>
            <a:off x="5018360" y="654710"/>
            <a:ext cx="7814371" cy="5523876"/>
          </a:xfrm>
          <a:prstGeom prst="rect">
            <a:avLst/>
          </a:prstGeom>
        </p:spPr>
      </p:pic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CBA95AE9-5ADB-40CE-7203-A72295E2BD44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8729496" y="2489421"/>
            <a:ext cx="668820" cy="6688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F3C2B9-1077-9443-809C-FCE659542D6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33" y="162267"/>
            <a:ext cx="7221582" cy="6003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61605" y="435957"/>
            <a:ext cx="6578337" cy="792220"/>
            <a:chOff x="1802299" y="7144990"/>
            <a:chExt cx="9798010" cy="9009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0" cstate="print"/>
            <a:srcRect t="88351"/>
            <a:stretch/>
          </p:blipFill>
          <p:spPr>
            <a:xfrm>
              <a:off x="1802299" y="7144990"/>
              <a:ext cx="9798010" cy="90099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12F04D0-F246-3D32-98AA-950F810757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31" y="216932"/>
            <a:ext cx="7127611" cy="6222211"/>
          </a:xfrm>
          <a:prstGeom prst="rect">
            <a:avLst/>
          </a:prstGeom>
        </p:spPr>
      </p:pic>
      <p:pic>
        <p:nvPicPr>
          <p:cNvPr id="12" name="그래픽 11" descr="확인 표시 단색으로 채워진">
            <a:extLst>
              <a:ext uri="{FF2B5EF4-FFF2-40B4-BE49-F238E27FC236}">
                <a16:creationId xmlns:a16="http://schemas.microsoft.com/office/drawing/2014/main" id="{4664BDEF-5CB5-F6F1-485E-8A53E210B67C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6715755" y="5539446"/>
            <a:ext cx="485645" cy="485645"/>
          </a:xfrm>
          <a:prstGeom prst="rect">
            <a:avLst/>
          </a:prstGeom>
        </p:spPr>
      </p:pic>
      <p:pic>
        <p:nvPicPr>
          <p:cNvPr id="16" name="그래픽 15" descr="확인 표시 단색으로 채워진">
            <a:extLst>
              <a:ext uri="{FF2B5EF4-FFF2-40B4-BE49-F238E27FC236}">
                <a16:creationId xmlns:a16="http://schemas.microsoft.com/office/drawing/2014/main" id="{7C896C67-7636-EFA6-16F5-0579274D0AB2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6552232" y="5144178"/>
            <a:ext cx="485645" cy="485645"/>
          </a:xfrm>
          <a:prstGeom prst="rect">
            <a:avLst/>
          </a:prstGeom>
        </p:spPr>
      </p:pic>
      <p:pic>
        <p:nvPicPr>
          <p:cNvPr id="17" name="그래픽 16" descr="확인 표시 단색으로 채워진">
            <a:extLst>
              <a:ext uri="{FF2B5EF4-FFF2-40B4-BE49-F238E27FC236}">
                <a16:creationId xmlns:a16="http://schemas.microsoft.com/office/drawing/2014/main" id="{1594DF82-E8ED-2378-777C-3367110A687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116980" y="3726859"/>
            <a:ext cx="485645" cy="485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38E84-B5B1-DDF1-D1DE-9EF1E1B467B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61" y="154155"/>
            <a:ext cx="7880618" cy="62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0530" y="1641897"/>
            <a:ext cx="262661" cy="57346"/>
            <a:chOff x="4088871" y="1689914"/>
            <a:chExt cx="393991" cy="86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088871" y="1689914"/>
              <a:ext cx="393991" cy="86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1390" y="1008722"/>
            <a:ext cx="1732685" cy="581728"/>
            <a:chOff x="3100160" y="740152"/>
            <a:chExt cx="2599028" cy="8725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00160" y="740152"/>
              <a:ext cx="2599028" cy="872592"/>
              <a:chOff x="3100160" y="740152"/>
              <a:chExt cx="2599028" cy="8725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00160" y="740152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7517" y="988737"/>
              <a:ext cx="2480562" cy="4928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652" y="1801900"/>
            <a:ext cx="1530669" cy="765335"/>
            <a:chOff x="3204053" y="1929919"/>
            <a:chExt cx="2296004" cy="11480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04053" y="1929919"/>
              <a:ext cx="2296004" cy="1148002"/>
              <a:chOff x="3204053" y="1929919"/>
              <a:chExt cx="2296004" cy="114800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04053" y="1929919"/>
                <a:ext cx="2296004" cy="114800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2016" y="2327374"/>
              <a:ext cx="2482171" cy="4928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0202" y="3960625"/>
            <a:ext cx="623477" cy="45971"/>
            <a:chOff x="7022950" y="5192942"/>
            <a:chExt cx="935215" cy="68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022950" y="5192942"/>
              <a:ext cx="935215" cy="68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74960" y="3028237"/>
            <a:ext cx="1288113" cy="644057"/>
            <a:chOff x="6490087" y="3794360"/>
            <a:chExt cx="1932170" cy="9660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90087" y="3794360"/>
              <a:ext cx="1932170" cy="966085"/>
              <a:chOff x="6490087" y="3794360"/>
              <a:chExt cx="1932170" cy="9660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90087" y="3794360"/>
                <a:ext cx="1932170" cy="96608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9956" y="4045361"/>
              <a:ext cx="1992705" cy="5366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532" y="2614427"/>
            <a:ext cx="838161" cy="45971"/>
            <a:chOff x="602784" y="3188404"/>
            <a:chExt cx="1257241" cy="689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02784" y="3188404"/>
              <a:ext cx="1257241" cy="68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flipV="1">
            <a:off x="1183483" y="2186471"/>
            <a:ext cx="357170" cy="45719"/>
            <a:chOff x="1219830" y="2593433"/>
            <a:chExt cx="1984223" cy="286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830" y="2593433"/>
              <a:ext cx="1984223" cy="286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1943" y="3960367"/>
            <a:ext cx="565647" cy="45971"/>
            <a:chOff x="777849" y="5207313"/>
            <a:chExt cx="848471" cy="689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777849" y="5207313"/>
              <a:ext cx="848471" cy="68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82053" y="2157935"/>
            <a:ext cx="473426" cy="45719"/>
            <a:chOff x="5516153" y="2503920"/>
            <a:chExt cx="1984223" cy="286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6153" y="2503920"/>
              <a:ext cx="1984223" cy="286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31817" y="2558432"/>
            <a:ext cx="838161" cy="45971"/>
            <a:chOff x="6875373" y="3089652"/>
            <a:chExt cx="1257241" cy="689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875373" y="3089652"/>
              <a:ext cx="1257241" cy="68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7270" y="3056493"/>
            <a:ext cx="1288113" cy="644057"/>
            <a:chOff x="230841" y="3851503"/>
            <a:chExt cx="1932170" cy="96608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30841" y="3851503"/>
              <a:ext cx="1932170" cy="966085"/>
              <a:chOff x="230841" y="3851503"/>
              <a:chExt cx="1932170" cy="96608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0841" y="3851503"/>
                <a:ext cx="1932170" cy="96608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0" y="4187885"/>
              <a:ext cx="2097190" cy="3947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9810" y="4275399"/>
            <a:ext cx="1389006" cy="466342"/>
            <a:chOff x="189650" y="5679862"/>
            <a:chExt cx="2083509" cy="6995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89650" y="5679862"/>
              <a:ext cx="2083509" cy="699513"/>
              <a:chOff x="189650" y="5679862"/>
              <a:chExt cx="2083509" cy="69951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9650" y="5679862"/>
                <a:ext cx="2083509" cy="69951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545" y="5895638"/>
              <a:ext cx="1851143" cy="3519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47437" y="4295349"/>
            <a:ext cx="1389006" cy="466342"/>
            <a:chOff x="6448803" y="5695028"/>
            <a:chExt cx="2083509" cy="69951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48803" y="5695028"/>
              <a:ext cx="2083509" cy="699513"/>
              <a:chOff x="6448803" y="5695028"/>
              <a:chExt cx="2083509" cy="6995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48803" y="5695028"/>
                <a:ext cx="2083509" cy="69951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5250" y="5833718"/>
              <a:ext cx="2064095" cy="50697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96FDE78-3C4B-E6ED-0315-12A480E48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16" y="372932"/>
            <a:ext cx="7759415" cy="6176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5BC7B9-09FB-FDFB-17F1-DB14B58C01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86" y="560683"/>
            <a:ext cx="7686045" cy="5988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35BE5-D6C0-5F03-6C20-74EF072F66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86" y="694931"/>
            <a:ext cx="7686045" cy="570586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1FAA0C2-8AC8-6CF4-29A2-03D1FCC5EFDF}"/>
              </a:ext>
            </a:extLst>
          </p:cNvPr>
          <p:cNvSpPr/>
          <p:nvPr/>
        </p:nvSpPr>
        <p:spPr>
          <a:xfrm>
            <a:off x="11372850" y="1943100"/>
            <a:ext cx="428625" cy="4523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확인 표시 단색으로 채워진">
            <a:extLst>
              <a:ext uri="{FF2B5EF4-FFF2-40B4-BE49-F238E27FC236}">
                <a16:creationId xmlns:a16="http://schemas.microsoft.com/office/drawing/2014/main" id="{31FF3C7C-02DA-4622-43A7-3EB4A15660B3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899421" y="221577"/>
            <a:ext cx="668820" cy="668820"/>
          </a:xfrm>
          <a:prstGeom prst="rect">
            <a:avLst/>
          </a:prstGeom>
        </p:spPr>
      </p:pic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F0EA7653-34EE-1B8D-BA82-398F0ABF73E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35229" y="296036"/>
            <a:ext cx="668820" cy="6688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DEDEE4-1881-738E-396B-AFA9836E52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69" y="296036"/>
            <a:ext cx="6834518" cy="60615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61E073D-A3C5-F401-C349-0EA24F8703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6" y="372932"/>
            <a:ext cx="7614277" cy="6075259"/>
          </a:xfrm>
          <a:prstGeom prst="rect">
            <a:avLst/>
          </a:prstGeom>
        </p:spPr>
      </p:pic>
      <p:pic>
        <p:nvPicPr>
          <p:cNvPr id="35" name="그래픽 34" descr="확인 표시 단색으로 채워진">
            <a:extLst>
              <a:ext uri="{FF2B5EF4-FFF2-40B4-BE49-F238E27FC236}">
                <a16:creationId xmlns:a16="http://schemas.microsoft.com/office/drawing/2014/main" id="{C0D2A11D-74E3-5A1C-9D11-CA181756BAF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057208" y="5620865"/>
            <a:ext cx="668820" cy="6688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FB274B0-0E11-608D-F33E-178F31F2C9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95" y="307931"/>
            <a:ext cx="7759415" cy="62370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A15F8B4-DE08-0809-7FD1-74C677C99D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23" y="631399"/>
            <a:ext cx="7870973" cy="5925462"/>
          </a:xfrm>
          <a:prstGeom prst="rect">
            <a:avLst/>
          </a:prstGeom>
        </p:spPr>
      </p:pic>
      <p:pic>
        <p:nvPicPr>
          <p:cNvPr id="40" name="그래픽 39" descr="확인 표시 단색으로 채워진">
            <a:extLst>
              <a:ext uri="{FF2B5EF4-FFF2-40B4-BE49-F238E27FC236}">
                <a16:creationId xmlns:a16="http://schemas.microsoft.com/office/drawing/2014/main" id="{50AC505A-DED4-A8FC-B4D9-D03307DEEA7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24342" y="915435"/>
            <a:ext cx="668820" cy="6688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22214F-4D60-7CD8-2AD8-07E83925809D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F957DD-0A46-D65E-9622-A9BC96EF7F74}"/>
              </a:ext>
            </a:extLst>
          </p:cNvPr>
          <p:cNvSpPr txBox="1"/>
          <p:nvPr/>
        </p:nvSpPr>
        <p:spPr>
          <a:xfrm>
            <a:off x="706798" y="162267"/>
            <a:ext cx="17716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35516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소개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240854-2C10-7866-D9D1-628B44939DD3}"/>
              </a:ext>
            </a:extLst>
          </p:cNvPr>
          <p:cNvSpPr/>
          <p:nvPr/>
        </p:nvSpPr>
        <p:spPr>
          <a:xfrm>
            <a:off x="183913" y="824200"/>
            <a:ext cx="2721840" cy="5310908"/>
          </a:xfrm>
          <a:custGeom>
            <a:avLst/>
            <a:gdLst>
              <a:gd name="connsiteX0" fmla="*/ 0 w 2994024"/>
              <a:gd name="connsiteY0" fmla="*/ 0 h 4699000"/>
              <a:gd name="connsiteX1" fmla="*/ 538924 w 2994024"/>
              <a:gd name="connsiteY1" fmla="*/ 0 h 4699000"/>
              <a:gd name="connsiteX2" fmla="*/ 1197610 w 2994024"/>
              <a:gd name="connsiteY2" fmla="*/ 0 h 4699000"/>
              <a:gd name="connsiteX3" fmla="*/ 1736534 w 2994024"/>
              <a:gd name="connsiteY3" fmla="*/ 0 h 4699000"/>
              <a:gd name="connsiteX4" fmla="*/ 2245518 w 2994024"/>
              <a:gd name="connsiteY4" fmla="*/ 0 h 4699000"/>
              <a:gd name="connsiteX5" fmla="*/ 2994024 w 2994024"/>
              <a:gd name="connsiteY5" fmla="*/ 0 h 4699000"/>
              <a:gd name="connsiteX6" fmla="*/ 2994024 w 2994024"/>
              <a:gd name="connsiteY6" fmla="*/ 634365 h 4699000"/>
              <a:gd name="connsiteX7" fmla="*/ 2994024 w 2994024"/>
              <a:gd name="connsiteY7" fmla="*/ 1174750 h 4699000"/>
              <a:gd name="connsiteX8" fmla="*/ 2994024 w 2994024"/>
              <a:gd name="connsiteY8" fmla="*/ 1856105 h 4699000"/>
              <a:gd name="connsiteX9" fmla="*/ 2994024 w 2994024"/>
              <a:gd name="connsiteY9" fmla="*/ 2396490 h 4699000"/>
              <a:gd name="connsiteX10" fmla="*/ 2994024 w 2994024"/>
              <a:gd name="connsiteY10" fmla="*/ 2936875 h 4699000"/>
              <a:gd name="connsiteX11" fmla="*/ 2994024 w 2994024"/>
              <a:gd name="connsiteY11" fmla="*/ 3430270 h 4699000"/>
              <a:gd name="connsiteX12" fmla="*/ 2994024 w 2994024"/>
              <a:gd name="connsiteY12" fmla="*/ 4111625 h 4699000"/>
              <a:gd name="connsiteX13" fmla="*/ 2994024 w 2994024"/>
              <a:gd name="connsiteY13" fmla="*/ 4699000 h 4699000"/>
              <a:gd name="connsiteX14" fmla="*/ 2365279 w 2994024"/>
              <a:gd name="connsiteY14" fmla="*/ 4699000 h 4699000"/>
              <a:gd name="connsiteX15" fmla="*/ 1796414 w 2994024"/>
              <a:gd name="connsiteY15" fmla="*/ 4699000 h 4699000"/>
              <a:gd name="connsiteX16" fmla="*/ 1197610 w 2994024"/>
              <a:gd name="connsiteY16" fmla="*/ 4699000 h 4699000"/>
              <a:gd name="connsiteX17" fmla="*/ 658685 w 2994024"/>
              <a:gd name="connsiteY17" fmla="*/ 4699000 h 4699000"/>
              <a:gd name="connsiteX18" fmla="*/ 0 w 2994024"/>
              <a:gd name="connsiteY18" fmla="*/ 4699000 h 4699000"/>
              <a:gd name="connsiteX19" fmla="*/ 0 w 2994024"/>
              <a:gd name="connsiteY19" fmla="*/ 4158615 h 4699000"/>
              <a:gd name="connsiteX20" fmla="*/ 0 w 2994024"/>
              <a:gd name="connsiteY20" fmla="*/ 3712210 h 4699000"/>
              <a:gd name="connsiteX21" fmla="*/ 0 w 2994024"/>
              <a:gd name="connsiteY21" fmla="*/ 3218815 h 4699000"/>
              <a:gd name="connsiteX22" fmla="*/ 0 w 2994024"/>
              <a:gd name="connsiteY22" fmla="*/ 2678430 h 4699000"/>
              <a:gd name="connsiteX23" fmla="*/ 0 w 2994024"/>
              <a:gd name="connsiteY23" fmla="*/ 2044065 h 4699000"/>
              <a:gd name="connsiteX24" fmla="*/ 0 w 2994024"/>
              <a:gd name="connsiteY24" fmla="*/ 1503680 h 4699000"/>
              <a:gd name="connsiteX25" fmla="*/ 0 w 2994024"/>
              <a:gd name="connsiteY25" fmla="*/ 963295 h 4699000"/>
              <a:gd name="connsiteX26" fmla="*/ 0 w 2994024"/>
              <a:gd name="connsiteY26" fmla="*/ 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94024" h="4699000" extrusionOk="0">
                <a:moveTo>
                  <a:pt x="0" y="0"/>
                </a:moveTo>
                <a:cubicBezTo>
                  <a:pt x="131195" y="-44040"/>
                  <a:pt x="393704" y="45711"/>
                  <a:pt x="538924" y="0"/>
                </a:cubicBezTo>
                <a:cubicBezTo>
                  <a:pt x="684144" y="-45711"/>
                  <a:pt x="919447" y="50662"/>
                  <a:pt x="1197610" y="0"/>
                </a:cubicBezTo>
                <a:cubicBezTo>
                  <a:pt x="1475773" y="-50662"/>
                  <a:pt x="1620435" y="61998"/>
                  <a:pt x="1736534" y="0"/>
                </a:cubicBezTo>
                <a:cubicBezTo>
                  <a:pt x="1852633" y="-61998"/>
                  <a:pt x="2060950" y="54070"/>
                  <a:pt x="2245518" y="0"/>
                </a:cubicBezTo>
                <a:cubicBezTo>
                  <a:pt x="2430086" y="-54070"/>
                  <a:pt x="2802243" y="66770"/>
                  <a:pt x="2994024" y="0"/>
                </a:cubicBezTo>
                <a:cubicBezTo>
                  <a:pt x="3042098" y="307835"/>
                  <a:pt x="2966752" y="392216"/>
                  <a:pt x="2994024" y="634365"/>
                </a:cubicBezTo>
                <a:cubicBezTo>
                  <a:pt x="3021296" y="876514"/>
                  <a:pt x="2950928" y="965779"/>
                  <a:pt x="2994024" y="1174750"/>
                </a:cubicBezTo>
                <a:cubicBezTo>
                  <a:pt x="3037120" y="1383721"/>
                  <a:pt x="2974447" y="1598162"/>
                  <a:pt x="2994024" y="1856105"/>
                </a:cubicBezTo>
                <a:cubicBezTo>
                  <a:pt x="3013601" y="2114049"/>
                  <a:pt x="2931654" y="2251372"/>
                  <a:pt x="2994024" y="2396490"/>
                </a:cubicBezTo>
                <a:cubicBezTo>
                  <a:pt x="3056394" y="2541609"/>
                  <a:pt x="2951353" y="2684672"/>
                  <a:pt x="2994024" y="2936875"/>
                </a:cubicBezTo>
                <a:cubicBezTo>
                  <a:pt x="3036695" y="3189079"/>
                  <a:pt x="2939968" y="3262978"/>
                  <a:pt x="2994024" y="3430270"/>
                </a:cubicBezTo>
                <a:cubicBezTo>
                  <a:pt x="3048080" y="3597563"/>
                  <a:pt x="2960710" y="3854400"/>
                  <a:pt x="2994024" y="4111625"/>
                </a:cubicBezTo>
                <a:cubicBezTo>
                  <a:pt x="3027338" y="4368850"/>
                  <a:pt x="2976135" y="4452743"/>
                  <a:pt x="2994024" y="4699000"/>
                </a:cubicBezTo>
                <a:cubicBezTo>
                  <a:pt x="2806263" y="4736247"/>
                  <a:pt x="2536394" y="4640757"/>
                  <a:pt x="2365279" y="4699000"/>
                </a:cubicBezTo>
                <a:cubicBezTo>
                  <a:pt x="2194164" y="4757243"/>
                  <a:pt x="2074524" y="4635485"/>
                  <a:pt x="1796414" y="4699000"/>
                </a:cubicBezTo>
                <a:cubicBezTo>
                  <a:pt x="1518304" y="4762515"/>
                  <a:pt x="1481216" y="4659781"/>
                  <a:pt x="1197610" y="4699000"/>
                </a:cubicBezTo>
                <a:cubicBezTo>
                  <a:pt x="914004" y="4738219"/>
                  <a:pt x="808324" y="4675282"/>
                  <a:pt x="658685" y="4699000"/>
                </a:cubicBezTo>
                <a:cubicBezTo>
                  <a:pt x="509046" y="4722718"/>
                  <a:pt x="201600" y="4665688"/>
                  <a:pt x="0" y="4699000"/>
                </a:cubicBezTo>
                <a:cubicBezTo>
                  <a:pt x="-44988" y="4575711"/>
                  <a:pt x="22231" y="4291003"/>
                  <a:pt x="0" y="4158615"/>
                </a:cubicBezTo>
                <a:cubicBezTo>
                  <a:pt x="-22231" y="4026228"/>
                  <a:pt x="23886" y="3865562"/>
                  <a:pt x="0" y="3712210"/>
                </a:cubicBezTo>
                <a:cubicBezTo>
                  <a:pt x="-23886" y="3558858"/>
                  <a:pt x="10626" y="3418204"/>
                  <a:pt x="0" y="3218815"/>
                </a:cubicBezTo>
                <a:cubicBezTo>
                  <a:pt x="-10626" y="3019427"/>
                  <a:pt x="14507" y="2864423"/>
                  <a:pt x="0" y="2678430"/>
                </a:cubicBezTo>
                <a:cubicBezTo>
                  <a:pt x="-14507" y="2492437"/>
                  <a:pt x="34041" y="2180113"/>
                  <a:pt x="0" y="2044065"/>
                </a:cubicBezTo>
                <a:cubicBezTo>
                  <a:pt x="-34041" y="1908018"/>
                  <a:pt x="53111" y="1663518"/>
                  <a:pt x="0" y="1503680"/>
                </a:cubicBezTo>
                <a:cubicBezTo>
                  <a:pt x="-53111" y="1343843"/>
                  <a:pt x="64707" y="1177329"/>
                  <a:pt x="0" y="963295"/>
                </a:cubicBezTo>
                <a:cubicBezTo>
                  <a:pt x="-64707" y="749262"/>
                  <a:pt x="50913" y="29603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28818198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3216506" y="824199"/>
            <a:ext cx="2721840" cy="53109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11901B-C206-8B87-3ABD-CF4E1B5769C1}"/>
              </a:ext>
            </a:extLst>
          </p:cNvPr>
          <p:cNvSpPr/>
          <p:nvPr/>
        </p:nvSpPr>
        <p:spPr>
          <a:xfrm>
            <a:off x="9191819" y="824200"/>
            <a:ext cx="2721840" cy="53109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51BE0F-0B5C-2D23-6409-9D553C78246B}"/>
              </a:ext>
            </a:extLst>
          </p:cNvPr>
          <p:cNvSpPr txBox="1"/>
          <p:nvPr/>
        </p:nvSpPr>
        <p:spPr>
          <a:xfrm>
            <a:off x="1159238" y="2605345"/>
            <a:ext cx="77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E9B91A-05C8-764F-E7B3-723C443EC5A4}"/>
              </a:ext>
            </a:extLst>
          </p:cNvPr>
          <p:cNvSpPr txBox="1"/>
          <p:nvPr/>
        </p:nvSpPr>
        <p:spPr>
          <a:xfrm>
            <a:off x="10193208" y="2605345"/>
            <a:ext cx="77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53EEE-350C-5F0C-3C3A-EAC984DC6E8D}"/>
              </a:ext>
            </a:extLst>
          </p:cNvPr>
          <p:cNvSpPr txBox="1"/>
          <p:nvPr/>
        </p:nvSpPr>
        <p:spPr>
          <a:xfrm>
            <a:off x="1082731" y="42575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조웅재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842CFC-57A6-E73E-E494-CC0959F9B08D}"/>
              </a:ext>
            </a:extLst>
          </p:cNvPr>
          <p:cNvSpPr txBox="1"/>
          <p:nvPr/>
        </p:nvSpPr>
        <p:spPr>
          <a:xfrm>
            <a:off x="4138839" y="42575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유민석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8DB09-1748-F411-9AD1-6B90261D5192}"/>
              </a:ext>
            </a:extLst>
          </p:cNvPr>
          <p:cNvSpPr txBox="1"/>
          <p:nvPr/>
        </p:nvSpPr>
        <p:spPr>
          <a:xfrm>
            <a:off x="10137664" y="42575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최승현</a:t>
            </a:r>
            <a:endParaRPr lang="ko-KR" altLang="en-US" sz="2000" dirty="0"/>
          </a:p>
        </p:txBody>
      </p:sp>
      <p:sp>
        <p:nvSpPr>
          <p:cNvPr id="16" name="직사각형 24">
            <a:extLst>
              <a:ext uri="{FF2B5EF4-FFF2-40B4-BE49-F238E27FC236}">
                <a16:creationId xmlns:a16="http://schemas.microsoft.com/office/drawing/2014/main" id="{B2240854-2C10-7866-D9D1-628B44939DD3}"/>
              </a:ext>
            </a:extLst>
          </p:cNvPr>
          <p:cNvSpPr/>
          <p:nvPr/>
        </p:nvSpPr>
        <p:spPr>
          <a:xfrm>
            <a:off x="6246642" y="826970"/>
            <a:ext cx="2721840" cy="5308139"/>
          </a:xfrm>
          <a:custGeom>
            <a:avLst/>
            <a:gdLst>
              <a:gd name="connsiteX0" fmla="*/ 0 w 2994024"/>
              <a:gd name="connsiteY0" fmla="*/ 0 h 4699000"/>
              <a:gd name="connsiteX1" fmla="*/ 538924 w 2994024"/>
              <a:gd name="connsiteY1" fmla="*/ 0 h 4699000"/>
              <a:gd name="connsiteX2" fmla="*/ 1197610 w 2994024"/>
              <a:gd name="connsiteY2" fmla="*/ 0 h 4699000"/>
              <a:gd name="connsiteX3" fmla="*/ 1736534 w 2994024"/>
              <a:gd name="connsiteY3" fmla="*/ 0 h 4699000"/>
              <a:gd name="connsiteX4" fmla="*/ 2245518 w 2994024"/>
              <a:gd name="connsiteY4" fmla="*/ 0 h 4699000"/>
              <a:gd name="connsiteX5" fmla="*/ 2994024 w 2994024"/>
              <a:gd name="connsiteY5" fmla="*/ 0 h 4699000"/>
              <a:gd name="connsiteX6" fmla="*/ 2994024 w 2994024"/>
              <a:gd name="connsiteY6" fmla="*/ 634365 h 4699000"/>
              <a:gd name="connsiteX7" fmla="*/ 2994024 w 2994024"/>
              <a:gd name="connsiteY7" fmla="*/ 1174750 h 4699000"/>
              <a:gd name="connsiteX8" fmla="*/ 2994024 w 2994024"/>
              <a:gd name="connsiteY8" fmla="*/ 1856105 h 4699000"/>
              <a:gd name="connsiteX9" fmla="*/ 2994024 w 2994024"/>
              <a:gd name="connsiteY9" fmla="*/ 2396490 h 4699000"/>
              <a:gd name="connsiteX10" fmla="*/ 2994024 w 2994024"/>
              <a:gd name="connsiteY10" fmla="*/ 2936875 h 4699000"/>
              <a:gd name="connsiteX11" fmla="*/ 2994024 w 2994024"/>
              <a:gd name="connsiteY11" fmla="*/ 3430270 h 4699000"/>
              <a:gd name="connsiteX12" fmla="*/ 2994024 w 2994024"/>
              <a:gd name="connsiteY12" fmla="*/ 4111625 h 4699000"/>
              <a:gd name="connsiteX13" fmla="*/ 2994024 w 2994024"/>
              <a:gd name="connsiteY13" fmla="*/ 4699000 h 4699000"/>
              <a:gd name="connsiteX14" fmla="*/ 2365279 w 2994024"/>
              <a:gd name="connsiteY14" fmla="*/ 4699000 h 4699000"/>
              <a:gd name="connsiteX15" fmla="*/ 1796414 w 2994024"/>
              <a:gd name="connsiteY15" fmla="*/ 4699000 h 4699000"/>
              <a:gd name="connsiteX16" fmla="*/ 1197610 w 2994024"/>
              <a:gd name="connsiteY16" fmla="*/ 4699000 h 4699000"/>
              <a:gd name="connsiteX17" fmla="*/ 658685 w 2994024"/>
              <a:gd name="connsiteY17" fmla="*/ 4699000 h 4699000"/>
              <a:gd name="connsiteX18" fmla="*/ 0 w 2994024"/>
              <a:gd name="connsiteY18" fmla="*/ 4699000 h 4699000"/>
              <a:gd name="connsiteX19" fmla="*/ 0 w 2994024"/>
              <a:gd name="connsiteY19" fmla="*/ 4158615 h 4699000"/>
              <a:gd name="connsiteX20" fmla="*/ 0 w 2994024"/>
              <a:gd name="connsiteY20" fmla="*/ 3712210 h 4699000"/>
              <a:gd name="connsiteX21" fmla="*/ 0 w 2994024"/>
              <a:gd name="connsiteY21" fmla="*/ 3218815 h 4699000"/>
              <a:gd name="connsiteX22" fmla="*/ 0 w 2994024"/>
              <a:gd name="connsiteY22" fmla="*/ 2678430 h 4699000"/>
              <a:gd name="connsiteX23" fmla="*/ 0 w 2994024"/>
              <a:gd name="connsiteY23" fmla="*/ 2044065 h 4699000"/>
              <a:gd name="connsiteX24" fmla="*/ 0 w 2994024"/>
              <a:gd name="connsiteY24" fmla="*/ 1503680 h 4699000"/>
              <a:gd name="connsiteX25" fmla="*/ 0 w 2994024"/>
              <a:gd name="connsiteY25" fmla="*/ 963295 h 4699000"/>
              <a:gd name="connsiteX26" fmla="*/ 0 w 2994024"/>
              <a:gd name="connsiteY26" fmla="*/ 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94024" h="4699000" extrusionOk="0">
                <a:moveTo>
                  <a:pt x="0" y="0"/>
                </a:moveTo>
                <a:cubicBezTo>
                  <a:pt x="131195" y="-44040"/>
                  <a:pt x="393704" y="45711"/>
                  <a:pt x="538924" y="0"/>
                </a:cubicBezTo>
                <a:cubicBezTo>
                  <a:pt x="684144" y="-45711"/>
                  <a:pt x="919447" y="50662"/>
                  <a:pt x="1197610" y="0"/>
                </a:cubicBezTo>
                <a:cubicBezTo>
                  <a:pt x="1475773" y="-50662"/>
                  <a:pt x="1620435" y="61998"/>
                  <a:pt x="1736534" y="0"/>
                </a:cubicBezTo>
                <a:cubicBezTo>
                  <a:pt x="1852633" y="-61998"/>
                  <a:pt x="2060950" y="54070"/>
                  <a:pt x="2245518" y="0"/>
                </a:cubicBezTo>
                <a:cubicBezTo>
                  <a:pt x="2430086" y="-54070"/>
                  <a:pt x="2802243" y="66770"/>
                  <a:pt x="2994024" y="0"/>
                </a:cubicBezTo>
                <a:cubicBezTo>
                  <a:pt x="3042098" y="307835"/>
                  <a:pt x="2966752" y="392216"/>
                  <a:pt x="2994024" y="634365"/>
                </a:cubicBezTo>
                <a:cubicBezTo>
                  <a:pt x="3021296" y="876514"/>
                  <a:pt x="2950928" y="965779"/>
                  <a:pt x="2994024" y="1174750"/>
                </a:cubicBezTo>
                <a:cubicBezTo>
                  <a:pt x="3037120" y="1383721"/>
                  <a:pt x="2974447" y="1598162"/>
                  <a:pt x="2994024" y="1856105"/>
                </a:cubicBezTo>
                <a:cubicBezTo>
                  <a:pt x="3013601" y="2114049"/>
                  <a:pt x="2931654" y="2251372"/>
                  <a:pt x="2994024" y="2396490"/>
                </a:cubicBezTo>
                <a:cubicBezTo>
                  <a:pt x="3056394" y="2541609"/>
                  <a:pt x="2951353" y="2684672"/>
                  <a:pt x="2994024" y="2936875"/>
                </a:cubicBezTo>
                <a:cubicBezTo>
                  <a:pt x="3036695" y="3189079"/>
                  <a:pt x="2939968" y="3262978"/>
                  <a:pt x="2994024" y="3430270"/>
                </a:cubicBezTo>
                <a:cubicBezTo>
                  <a:pt x="3048080" y="3597563"/>
                  <a:pt x="2960710" y="3854400"/>
                  <a:pt x="2994024" y="4111625"/>
                </a:cubicBezTo>
                <a:cubicBezTo>
                  <a:pt x="3027338" y="4368850"/>
                  <a:pt x="2976135" y="4452743"/>
                  <a:pt x="2994024" y="4699000"/>
                </a:cubicBezTo>
                <a:cubicBezTo>
                  <a:pt x="2806263" y="4736247"/>
                  <a:pt x="2536394" y="4640757"/>
                  <a:pt x="2365279" y="4699000"/>
                </a:cubicBezTo>
                <a:cubicBezTo>
                  <a:pt x="2194164" y="4757243"/>
                  <a:pt x="2074524" y="4635485"/>
                  <a:pt x="1796414" y="4699000"/>
                </a:cubicBezTo>
                <a:cubicBezTo>
                  <a:pt x="1518304" y="4762515"/>
                  <a:pt x="1481216" y="4659781"/>
                  <a:pt x="1197610" y="4699000"/>
                </a:cubicBezTo>
                <a:cubicBezTo>
                  <a:pt x="914004" y="4738219"/>
                  <a:pt x="808324" y="4675282"/>
                  <a:pt x="658685" y="4699000"/>
                </a:cubicBezTo>
                <a:cubicBezTo>
                  <a:pt x="509046" y="4722718"/>
                  <a:pt x="201600" y="4665688"/>
                  <a:pt x="0" y="4699000"/>
                </a:cubicBezTo>
                <a:cubicBezTo>
                  <a:pt x="-44988" y="4575711"/>
                  <a:pt x="22231" y="4291003"/>
                  <a:pt x="0" y="4158615"/>
                </a:cubicBezTo>
                <a:cubicBezTo>
                  <a:pt x="-22231" y="4026228"/>
                  <a:pt x="23886" y="3865562"/>
                  <a:pt x="0" y="3712210"/>
                </a:cubicBezTo>
                <a:cubicBezTo>
                  <a:pt x="-23886" y="3558858"/>
                  <a:pt x="10626" y="3418204"/>
                  <a:pt x="0" y="3218815"/>
                </a:cubicBezTo>
                <a:cubicBezTo>
                  <a:pt x="-10626" y="3019427"/>
                  <a:pt x="14507" y="2864423"/>
                  <a:pt x="0" y="2678430"/>
                </a:cubicBezTo>
                <a:cubicBezTo>
                  <a:pt x="-14507" y="2492437"/>
                  <a:pt x="34041" y="2180113"/>
                  <a:pt x="0" y="2044065"/>
                </a:cubicBezTo>
                <a:cubicBezTo>
                  <a:pt x="-34041" y="1908018"/>
                  <a:pt x="53111" y="1663518"/>
                  <a:pt x="0" y="1503680"/>
                </a:cubicBezTo>
                <a:cubicBezTo>
                  <a:pt x="-53111" y="1343843"/>
                  <a:pt x="64707" y="1177329"/>
                  <a:pt x="0" y="963295"/>
                </a:cubicBezTo>
                <a:cubicBezTo>
                  <a:pt x="-64707" y="749262"/>
                  <a:pt x="50913" y="29603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28818198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1BE0F-0B5C-2D23-6409-9D553C78246B}"/>
              </a:ext>
            </a:extLst>
          </p:cNvPr>
          <p:cNvSpPr txBox="1"/>
          <p:nvPr/>
        </p:nvSpPr>
        <p:spPr>
          <a:xfrm>
            <a:off x="7263558" y="2608116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이지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53EEE-350C-5F0C-3C3A-EAC984DC6E8D}"/>
              </a:ext>
            </a:extLst>
          </p:cNvPr>
          <p:cNvSpPr txBox="1"/>
          <p:nvPr/>
        </p:nvSpPr>
        <p:spPr>
          <a:xfrm>
            <a:off x="7145461" y="426028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이준영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6" y="1053758"/>
            <a:ext cx="2281182" cy="3034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0815" y="1072297"/>
            <a:ext cx="2281182" cy="2997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67" y="1072297"/>
            <a:ext cx="2262094" cy="3016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36" y="1107041"/>
            <a:ext cx="2281762" cy="2928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460" y="51655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메모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챌린지</a:t>
            </a:r>
            <a:r>
              <a:rPr lang="ko-KR" altLang="en-US" dirty="0" smtClean="0"/>
              <a:t> 모드</a:t>
            </a:r>
            <a:endParaRPr lang="en-US" altLang="ko-KR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414516" y="516556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>
              <a:defRPr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회원관리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91467" y="516769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검색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서재 파트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91819" y="516555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리뷰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시큐리티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177800" lvl="1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650717" y="162267"/>
            <a:ext cx="5037221" cy="6517273"/>
            <a:chOff x="8825335" y="254902"/>
            <a:chExt cx="7555832" cy="9775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5335" y="254902"/>
              <a:ext cx="7555832" cy="9775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897" y="733431"/>
            <a:ext cx="3612187" cy="5023104"/>
            <a:chOff x="1786346" y="1100146"/>
            <a:chExt cx="5418280" cy="75346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11486" y="2049908"/>
              <a:ext cx="393991" cy="86019"/>
              <a:chOff x="4511486" y="2049908"/>
              <a:chExt cx="393991" cy="860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511486" y="2049908"/>
                <a:ext cx="393991" cy="860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60641" y="5254585"/>
              <a:ext cx="457165" cy="86019"/>
              <a:chOff x="4460641" y="5254585"/>
              <a:chExt cx="457165" cy="860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580000">
                <a:off x="4460641" y="5254585"/>
                <a:ext cx="457165" cy="860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22776" y="1100146"/>
              <a:ext cx="2599028" cy="872592"/>
              <a:chOff x="3522776" y="1100146"/>
              <a:chExt cx="2599028" cy="87259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522776" y="1100146"/>
                <a:ext cx="2599028" cy="872592"/>
                <a:chOff x="3522776" y="1100146"/>
                <a:chExt cx="2599028" cy="87259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522776" y="1100146"/>
                  <a:ext cx="2599028" cy="872592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48419" y="1356239"/>
                <a:ext cx="2561819" cy="4726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70847" y="4016068"/>
              <a:ext cx="2457431" cy="1053185"/>
              <a:chOff x="3470847" y="4016068"/>
              <a:chExt cx="2457431" cy="105318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470847" y="4016068"/>
                <a:ext cx="2457431" cy="1053185"/>
                <a:chOff x="3470847" y="4016068"/>
                <a:chExt cx="2457431" cy="105318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70847" y="4016068"/>
                  <a:ext cx="2457431" cy="105318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47355" y="4315143"/>
                <a:ext cx="2187486" cy="54034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9280" y="4905350"/>
              <a:ext cx="744838" cy="7589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9354" y="3952786"/>
              <a:ext cx="1886876" cy="77056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085956" y="7142289"/>
              <a:ext cx="1198006" cy="86019"/>
              <a:chOff x="4085956" y="7142289"/>
              <a:chExt cx="1198006" cy="8601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4085956" y="7142289"/>
                <a:ext cx="1198006" cy="860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28989" y="3713095"/>
              <a:ext cx="520225" cy="86019"/>
              <a:chOff x="4428989" y="3713095"/>
              <a:chExt cx="520225" cy="860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520000">
                <a:off x="4428989" y="3713095"/>
                <a:ext cx="520225" cy="8601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458104" y="5528849"/>
              <a:ext cx="2457431" cy="1053185"/>
              <a:chOff x="3458104" y="5528849"/>
              <a:chExt cx="2457431" cy="105318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458104" y="5528849"/>
                <a:ext cx="2457431" cy="1053185"/>
                <a:chOff x="3458104" y="5528849"/>
                <a:chExt cx="2457431" cy="10531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58104" y="5528849"/>
                  <a:ext cx="2457431" cy="105318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44136" y="5827920"/>
                <a:ext cx="2149648" cy="54034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9147" y="6653387"/>
              <a:ext cx="744971" cy="77190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5659" y="5513694"/>
              <a:ext cx="1886876" cy="77056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408968" y="7762210"/>
              <a:ext cx="2599028" cy="872592"/>
              <a:chOff x="3408968" y="7762210"/>
              <a:chExt cx="2599028" cy="872592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408968" y="7762210"/>
                <a:ext cx="2599028" cy="872592"/>
                <a:chOff x="3408968" y="7762210"/>
                <a:chExt cx="2599028" cy="87259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08968" y="7762210"/>
                  <a:ext cx="2599028" cy="872592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66640" y="8006014"/>
                <a:ext cx="2740019" cy="4565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492565" y="2291012"/>
              <a:ext cx="2410244" cy="1205122"/>
              <a:chOff x="3492565" y="2291012"/>
              <a:chExt cx="2410244" cy="120512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492565" y="2291012"/>
                <a:ext cx="2410244" cy="1205122"/>
                <a:chOff x="3492565" y="2291012"/>
                <a:chExt cx="2410244" cy="1205122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492565" y="2291012"/>
                  <a:ext cx="2410244" cy="1205122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14668" y="2725136"/>
                <a:ext cx="2621476" cy="47263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905497" y="4532405"/>
              <a:ext cx="751237" cy="1545655"/>
              <a:chOff x="5905497" y="4532405"/>
              <a:chExt cx="751237" cy="154565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5905497" y="4532405"/>
                <a:ext cx="751237" cy="1524521"/>
                <a:chOff x="5905497" y="4532405"/>
                <a:chExt cx="751237" cy="152452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10800000">
                  <a:off x="5905497" y="4532405"/>
                  <a:ext cx="751237" cy="152452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915535" y="6013774"/>
                <a:ext cx="226013" cy="64286"/>
                <a:chOff x="5915535" y="6013774"/>
                <a:chExt cx="226013" cy="6428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10800000">
                  <a:off x="5915535" y="6013774"/>
                  <a:ext cx="226013" cy="64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405129" y="6039333"/>
              <a:ext cx="1075242" cy="2199472"/>
              <a:chOff x="2405129" y="6039333"/>
              <a:chExt cx="1075242" cy="21994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405129" y="6039333"/>
                <a:ext cx="1075242" cy="2182039"/>
                <a:chOff x="2405129" y="6039333"/>
                <a:chExt cx="1075242" cy="2182039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21600000">
                  <a:off x="2405129" y="6039333"/>
                  <a:ext cx="1075242" cy="218203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2942545" y="8174519"/>
                <a:ext cx="468018" cy="64286"/>
                <a:chOff x="2942545" y="8174519"/>
                <a:chExt cx="468018" cy="64286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942545" y="8174519"/>
                  <a:ext cx="468018" cy="64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6016565" y="4694627"/>
              <a:ext cx="1188061" cy="1188061"/>
              <a:chOff x="6016565" y="4694627"/>
              <a:chExt cx="1188061" cy="1188061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6016565" y="4694627"/>
                <a:ext cx="1188061" cy="1188061"/>
                <a:chOff x="6016565" y="4694627"/>
                <a:chExt cx="1188061" cy="1188061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016565" y="4694627"/>
                  <a:ext cx="1188061" cy="1188061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122316" y="5091506"/>
                <a:ext cx="1005733" cy="46072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786346" y="6520541"/>
              <a:ext cx="1188061" cy="1188061"/>
              <a:chOff x="1786346" y="6520541"/>
              <a:chExt cx="1188061" cy="1188061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786346" y="6520541"/>
                <a:ext cx="1188061" cy="1188061"/>
                <a:chOff x="1786346" y="6520541"/>
                <a:chExt cx="1188061" cy="1188061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786346" y="6520541"/>
                  <a:ext cx="1188061" cy="1188061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831678" y="6915514"/>
                <a:ext cx="1056752" cy="453686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88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1A149-1A46-4F7F-E9B7-2B225493D77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17425" y="976251"/>
            <a:ext cx="1114581" cy="7335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FE5C95-CDAC-08A1-B79D-448DCFF1F636}"/>
              </a:ext>
            </a:extLst>
          </p:cNvPr>
          <p:cNvSpPr/>
          <p:nvPr/>
        </p:nvSpPr>
        <p:spPr>
          <a:xfrm>
            <a:off x="10464964" y="544616"/>
            <a:ext cx="698336" cy="354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066BC-65D6-5BCF-5719-95804740B36D}"/>
              </a:ext>
            </a:extLst>
          </p:cNvPr>
          <p:cNvSpPr/>
          <p:nvPr/>
        </p:nvSpPr>
        <p:spPr>
          <a:xfrm>
            <a:off x="6749899" y="525443"/>
            <a:ext cx="3725212" cy="354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B1C24-FA78-B9DD-A168-98BDE7CFD61B}"/>
              </a:ext>
            </a:extLst>
          </p:cNvPr>
          <p:cNvSpPr txBox="1"/>
          <p:nvPr/>
        </p:nvSpPr>
        <p:spPr>
          <a:xfrm>
            <a:off x="6782511" y="511051"/>
            <a:ext cx="54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</a:t>
            </a:r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55924" y="66495"/>
            <a:ext cx="6247743" cy="6629238"/>
            <a:chOff x="7917444" y="566813"/>
            <a:chExt cx="9371614" cy="8067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17444" y="566813"/>
              <a:ext cx="9371614" cy="8067989"/>
            </a:xfrm>
            <a:prstGeom prst="rect">
              <a:avLst/>
            </a:prstGeom>
          </p:spPr>
        </p:pic>
      </p:grpSp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EE02B97F-B5AF-82B9-E1BA-683A3D5E9174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8922656" y="1660946"/>
            <a:ext cx="668820" cy="668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9183" y="105444"/>
            <a:ext cx="6967169" cy="6630917"/>
            <a:chOff x="7917444" y="528717"/>
            <a:chExt cx="9349421" cy="8241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17444" y="528717"/>
              <a:ext cx="9349421" cy="824187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5B9FFC7-B664-697B-92E8-5A430B7C543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87963" y="473572"/>
            <a:ext cx="2418782" cy="5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23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좋아요 댓글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1581" y="945774"/>
            <a:ext cx="3050133" cy="53873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1714" y="945774"/>
            <a:ext cx="3227337" cy="53873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54386" y="65471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상호작용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9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그룹 1038"/>
          <p:cNvGrpSpPr/>
          <p:nvPr/>
        </p:nvGrpSpPr>
        <p:grpSpPr>
          <a:xfrm>
            <a:off x="5635909" y="1406141"/>
            <a:ext cx="6096121" cy="1669171"/>
            <a:chOff x="8711111" y="4821313"/>
            <a:chExt cx="9145271" cy="17988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1111" y="4821313"/>
              <a:ext cx="9145271" cy="17988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574339" y="4289937"/>
            <a:ext cx="6252271" cy="1853937"/>
            <a:chOff x="8711111" y="4729475"/>
            <a:chExt cx="9144182" cy="190821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1111" y="4729475"/>
              <a:ext cx="9144182" cy="19082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6FE574-1C41-1446-D8CE-69190187EB24}"/>
              </a:ext>
            </a:extLst>
          </p:cNvPr>
          <p:cNvGrpSpPr/>
          <p:nvPr/>
        </p:nvGrpSpPr>
        <p:grpSpPr>
          <a:xfrm>
            <a:off x="742064" y="801006"/>
            <a:ext cx="4832275" cy="5483326"/>
            <a:chOff x="742064" y="801006"/>
            <a:chExt cx="4832275" cy="5483326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4286226" y="3691506"/>
              <a:ext cx="1288113" cy="644057"/>
              <a:chOff x="6499576" y="5075902"/>
              <a:chExt cx="1932170" cy="966085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6499576" y="5075902"/>
                <a:ext cx="1932170" cy="966085"/>
                <a:chOff x="6499576" y="5075902"/>
                <a:chExt cx="1932170" cy="966085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499576" y="5075902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9835" y="5419675"/>
                <a:ext cx="2031933" cy="389390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8DBC151-9308-3BDA-ABDC-8A982C84147B}"/>
                </a:ext>
              </a:extLst>
            </p:cNvPr>
            <p:cNvGrpSpPr/>
            <p:nvPr/>
          </p:nvGrpSpPr>
          <p:grpSpPr>
            <a:xfrm>
              <a:off x="742064" y="801006"/>
              <a:ext cx="4348362" cy="5483326"/>
              <a:chOff x="742064" y="801006"/>
              <a:chExt cx="4348362" cy="5483326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2679089" y="1434181"/>
                <a:ext cx="262661" cy="57346"/>
                <a:chOff x="4088871" y="1689914"/>
                <a:chExt cx="393991" cy="8601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088871" y="1689914"/>
                  <a:ext cx="393991" cy="8601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2019949" y="801006"/>
                <a:ext cx="1732685" cy="581728"/>
                <a:chOff x="3100160" y="740152"/>
                <a:chExt cx="2599028" cy="872592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3100160" y="740152"/>
                  <a:ext cx="2599028" cy="872592"/>
                  <a:chOff x="3100160" y="740152"/>
                  <a:chExt cx="2599028" cy="872592"/>
                </a:xfrm>
              </p:grpSpPr>
              <p:pic>
                <p:nvPicPr>
                  <p:cNvPr id="7" name="Object 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3100160" y="740152"/>
                    <a:ext cx="2599028" cy="8725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925803" y="996245"/>
                  <a:ext cx="2561819" cy="472638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2663781" y="3493107"/>
                <a:ext cx="293276" cy="57346"/>
                <a:chOff x="4065909" y="4778303"/>
                <a:chExt cx="439914" cy="8601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4065909" y="4778303"/>
                  <a:ext cx="439914" cy="8601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649672" y="4479848"/>
                <a:ext cx="293276" cy="57346"/>
                <a:chOff x="4044745" y="6258415"/>
                <a:chExt cx="439914" cy="8601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4044745" y="6258415"/>
                  <a:ext cx="439914" cy="860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994349" y="3659760"/>
                <a:ext cx="1638287" cy="702123"/>
                <a:chOff x="3061760" y="5028283"/>
                <a:chExt cx="2457431" cy="1053185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3061760" y="5028283"/>
                  <a:ext cx="2457431" cy="1053185"/>
                  <a:chOff x="3061760" y="5028283"/>
                  <a:chExt cx="2457431" cy="1053185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061760" y="5028283"/>
                    <a:ext cx="2457431" cy="10531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965945" y="5327354"/>
                  <a:ext cx="2241133" cy="5308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096009" y="2597569"/>
                <a:ext cx="1530669" cy="765335"/>
                <a:chOff x="3214251" y="3434997"/>
                <a:chExt cx="2296004" cy="1148002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3214251" y="3434997"/>
                  <a:ext cx="2296004" cy="1148002"/>
                  <a:chOff x="3214251" y="3434997"/>
                  <a:chExt cx="2296004" cy="1148002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214251" y="3434997"/>
                    <a:ext cx="2296004" cy="11480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063538" y="3839960"/>
                  <a:ext cx="2381095" cy="47263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95452" y="1594184"/>
                <a:ext cx="3718662" cy="1451615"/>
                <a:chOff x="1413415" y="1929919"/>
                <a:chExt cx="5577993" cy="2177422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084720" y="3159688"/>
                  <a:ext cx="439202" cy="86019"/>
                  <a:chOff x="4084720" y="3159688"/>
                  <a:chExt cx="439202" cy="86019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5400000">
                    <a:off x="4084720" y="3159688"/>
                    <a:ext cx="439202" cy="860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3075605" y="1929919"/>
                  <a:ext cx="2457431" cy="1053185"/>
                  <a:chOff x="3075605" y="1929919"/>
                  <a:chExt cx="2457431" cy="1053185"/>
                </a:xfrm>
              </p:grpSpPr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3075605" y="1929919"/>
                    <a:ext cx="2457431" cy="1053185"/>
                    <a:chOff x="3075605" y="1929919"/>
                    <a:chExt cx="2457431" cy="1053185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3075605" y="1929919"/>
                      <a:ext cx="2457431" cy="105318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168275" y="2168839"/>
                    <a:ext cx="2071486" cy="6831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234954" y="1869729"/>
                  <a:ext cx="744838" cy="758990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844112" y="1866637"/>
                  <a:ext cx="1886876" cy="770562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5510255" y="2446256"/>
                  <a:ext cx="751237" cy="1540298"/>
                  <a:chOff x="5510255" y="2446256"/>
                  <a:chExt cx="751237" cy="1540298"/>
                </a:xfrm>
              </p:grpSpPr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5510255" y="2446256"/>
                    <a:ext cx="751237" cy="1524521"/>
                    <a:chOff x="5510255" y="2446256"/>
                    <a:chExt cx="751237" cy="1524521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 rot="10800000">
                      <a:off x="5510255" y="2446256"/>
                      <a:ext cx="751237" cy="15245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5520293" y="3932983"/>
                    <a:ext cx="226013" cy="53571"/>
                    <a:chOff x="5520293" y="3932983"/>
                    <a:chExt cx="226013" cy="53571"/>
                  </a:xfrm>
                </p:grpSpPr>
                <p:pic>
                  <p:nvPicPr>
                    <p:cNvPr id="46" name="Object 45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 rot="10800000">
                      <a:off x="5520293" y="3932983"/>
                      <a:ext cx="226013" cy="5357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2319982" y="2451414"/>
                  <a:ext cx="897895" cy="1655927"/>
                  <a:chOff x="2319982" y="2451414"/>
                  <a:chExt cx="897895" cy="1655927"/>
                </a:xfrm>
              </p:grpSpPr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2319982" y="2451414"/>
                    <a:ext cx="803458" cy="1636879"/>
                    <a:chOff x="2319982" y="2451414"/>
                    <a:chExt cx="803458" cy="1636879"/>
                  </a:xfrm>
                </p:grpSpPr>
                <p:pic>
                  <p:nvPicPr>
                    <p:cNvPr id="51" name="Object 50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 rot="21600000">
                      <a:off x="2319982" y="2451414"/>
                      <a:ext cx="803458" cy="163687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2868158" y="4053770"/>
                    <a:ext cx="349719" cy="53571"/>
                    <a:chOff x="2868158" y="4053770"/>
                    <a:chExt cx="349719" cy="53571"/>
                  </a:xfrm>
                </p:grpSpPr>
                <p:pic>
                  <p:nvPicPr>
                    <p:cNvPr id="54" name="Object 53"/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2868158" y="4053770"/>
                      <a:ext cx="349719" cy="5357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5533036" y="2846852"/>
                  <a:ext cx="1458372" cy="729186"/>
                  <a:chOff x="5533036" y="2846852"/>
                  <a:chExt cx="1458372" cy="729186"/>
                </a:xfrm>
              </p:grpSpPr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5533036" y="2846852"/>
                    <a:ext cx="1458372" cy="729186"/>
                    <a:chOff x="5533036" y="2846852"/>
                    <a:chExt cx="1458372" cy="729186"/>
                  </a:xfrm>
                </p:grpSpPr>
                <p:pic>
                  <p:nvPicPr>
                    <p:cNvPr id="59" name="Object 58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>
                      <a:off x="5533036" y="2846852"/>
                      <a:ext cx="1458372" cy="72918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5446793" y="2931274"/>
                    <a:ext cx="1585857" cy="6577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413415" y="2899734"/>
                  <a:ext cx="1458372" cy="729186"/>
                  <a:chOff x="1413415" y="2899734"/>
                  <a:chExt cx="1458372" cy="729186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>
                    <a:off x="1413415" y="2899734"/>
                    <a:ext cx="1458372" cy="729186"/>
                    <a:chOff x="1413415" y="2899734"/>
                    <a:chExt cx="1458372" cy="729186"/>
                  </a:xfrm>
                </p:grpSpPr>
                <p:pic>
                  <p:nvPicPr>
                    <p:cNvPr id="65" name="Object 64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>
                      <a:off x="1413415" y="2899734"/>
                      <a:ext cx="1458372" cy="72918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327171" y="2984152"/>
                    <a:ext cx="1585952" cy="6577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992447" y="4651543"/>
                <a:ext cx="1638287" cy="702123"/>
                <a:chOff x="3058907" y="6515957"/>
                <a:chExt cx="2457431" cy="1053185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3058907" y="6515957"/>
                  <a:ext cx="2457431" cy="1053185"/>
                  <a:chOff x="3058907" y="6515957"/>
                  <a:chExt cx="2457431" cy="1053185"/>
                </a:xfrm>
              </p:grpSpPr>
              <p:pic>
                <p:nvPicPr>
                  <p:cNvPr id="72" name="Object 7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058907" y="6515957"/>
                    <a:ext cx="2457431" cy="10531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151578" y="6754876"/>
                  <a:ext cx="2071486" cy="683114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32012" y="4611416"/>
                <a:ext cx="496559" cy="505993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171451" y="4609354"/>
                <a:ext cx="1257917" cy="513708"/>
              </a:xfrm>
              <a:prstGeom prst="rect">
                <a:avLst/>
              </a:prstGeom>
            </p:spPr>
          </p:pic>
          <p:grpSp>
            <p:nvGrpSpPr>
              <p:cNvPr id="1026" name="그룹 1026"/>
              <p:cNvGrpSpPr/>
              <p:nvPr/>
            </p:nvGrpSpPr>
            <p:grpSpPr>
              <a:xfrm>
                <a:off x="3615547" y="4995767"/>
                <a:ext cx="500825" cy="1026865"/>
                <a:chOff x="5493557" y="7032294"/>
                <a:chExt cx="751237" cy="1540298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5493557" y="7032294"/>
                  <a:ext cx="751237" cy="1524521"/>
                  <a:chOff x="5493557" y="7032294"/>
                  <a:chExt cx="751237" cy="1524521"/>
                </a:xfrm>
              </p:grpSpPr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10800000">
                    <a:off x="5493557" y="7032294"/>
                    <a:ext cx="751237" cy="152452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5503595" y="8519020"/>
                  <a:ext cx="226013" cy="53571"/>
                  <a:chOff x="5503595" y="8519020"/>
                  <a:chExt cx="226013" cy="53571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10800000">
                    <a:off x="5503595" y="8519020"/>
                    <a:ext cx="226013" cy="535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9" name="그룹 1029"/>
              <p:cNvGrpSpPr/>
              <p:nvPr/>
            </p:nvGrpSpPr>
            <p:grpSpPr>
              <a:xfrm>
                <a:off x="1488699" y="4999206"/>
                <a:ext cx="598597" cy="1103951"/>
                <a:chOff x="2303285" y="7037452"/>
                <a:chExt cx="897895" cy="1655927"/>
              </a:xfrm>
            </p:grpSpPr>
            <p:grpSp>
              <p:nvGrpSpPr>
                <p:cNvPr id="1030" name="그룹 1030"/>
                <p:cNvGrpSpPr/>
                <p:nvPr/>
              </p:nvGrpSpPr>
              <p:grpSpPr>
                <a:xfrm>
                  <a:off x="2303285" y="7037452"/>
                  <a:ext cx="803458" cy="1636879"/>
                  <a:chOff x="2303285" y="7037452"/>
                  <a:chExt cx="803458" cy="1636879"/>
                </a:xfrm>
              </p:grpSpPr>
              <p:pic>
                <p:nvPicPr>
                  <p:cNvPr id="88" name="Object 8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21600000">
                    <a:off x="2303285" y="7037452"/>
                    <a:ext cx="803458" cy="163687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1" name="그룹 1031"/>
                <p:cNvGrpSpPr/>
                <p:nvPr/>
              </p:nvGrpSpPr>
              <p:grpSpPr>
                <a:xfrm>
                  <a:off x="2851460" y="8639807"/>
                  <a:ext cx="349719" cy="53571"/>
                  <a:chOff x="2851460" y="8639807"/>
                  <a:chExt cx="349719" cy="53571"/>
                </a:xfrm>
              </p:grpSpPr>
              <p:pic>
                <p:nvPicPr>
                  <p:cNvPr id="91" name="Object 9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2851460" y="8639807"/>
                    <a:ext cx="349719" cy="535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2" name="그룹 1032"/>
              <p:cNvGrpSpPr/>
              <p:nvPr/>
            </p:nvGrpSpPr>
            <p:grpSpPr>
              <a:xfrm>
                <a:off x="742064" y="5212695"/>
                <a:ext cx="1353945" cy="676973"/>
                <a:chOff x="1183333" y="7357686"/>
                <a:chExt cx="2030918" cy="1015459"/>
              </a:xfrm>
            </p:grpSpPr>
            <p:grpSp>
              <p:nvGrpSpPr>
                <p:cNvPr id="1033" name="그룹 1033"/>
                <p:cNvGrpSpPr/>
                <p:nvPr/>
              </p:nvGrpSpPr>
              <p:grpSpPr>
                <a:xfrm>
                  <a:off x="1183333" y="7357686"/>
                  <a:ext cx="2030918" cy="1015459"/>
                  <a:chOff x="1183333" y="7357686"/>
                  <a:chExt cx="2030918" cy="1015459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183333" y="7357686"/>
                    <a:ext cx="2030918" cy="10154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88021" y="7433137"/>
                  <a:ext cx="2013743" cy="995324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3619938" y="3984966"/>
                <a:ext cx="662216" cy="45971"/>
                <a:chOff x="5500144" y="5516091"/>
                <a:chExt cx="993324" cy="68957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500144" y="5516091"/>
                  <a:ext cx="993324" cy="68957"/>
                </a:xfrm>
                <a:prstGeom prst="rect">
                  <a:avLst/>
                </a:prstGeom>
              </p:spPr>
            </p:pic>
          </p:grpSp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369944" y="3709010"/>
                <a:ext cx="997771" cy="399778"/>
              </a:xfrm>
              <a:prstGeom prst="rect">
                <a:avLst/>
              </a:prstGeom>
            </p:spPr>
          </p:pic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94092" y="4259674"/>
                <a:ext cx="496559" cy="505993"/>
              </a:xfrm>
              <a:prstGeom prst="rect">
                <a:avLst/>
              </a:prstGeom>
            </p:spPr>
          </p:pic>
          <p:grpSp>
            <p:nvGrpSpPr>
              <p:cNvPr id="1042" name="그룹 1042"/>
              <p:cNvGrpSpPr/>
              <p:nvPr/>
            </p:nvGrpSpPr>
            <p:grpSpPr>
              <a:xfrm>
                <a:off x="2091368" y="5769600"/>
                <a:ext cx="1533136" cy="514732"/>
                <a:chOff x="3207290" y="8193044"/>
                <a:chExt cx="2299704" cy="772098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3207290" y="8193044"/>
                  <a:ext cx="2299704" cy="772098"/>
                  <a:chOff x="3207290" y="8193044"/>
                  <a:chExt cx="2299704" cy="772098"/>
                </a:xfrm>
              </p:grpSpPr>
              <p:pic>
                <p:nvPicPr>
                  <p:cNvPr id="128" name="Object 127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3207290" y="8193044"/>
                    <a:ext cx="2299704" cy="77209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2997962" y="8431031"/>
                  <a:ext cx="2320924" cy="388371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3736481" y="5204011"/>
                <a:ext cx="1353945" cy="676973"/>
                <a:chOff x="5674959" y="7344660"/>
                <a:chExt cx="2030918" cy="1015459"/>
              </a:xfrm>
            </p:grpSpPr>
            <p:grpSp>
              <p:nvGrpSpPr>
                <p:cNvPr id="1045" name="그룹 1045"/>
                <p:cNvGrpSpPr/>
                <p:nvPr/>
              </p:nvGrpSpPr>
              <p:grpSpPr>
                <a:xfrm>
                  <a:off x="5674959" y="7344660"/>
                  <a:ext cx="2030918" cy="1015459"/>
                  <a:chOff x="5674959" y="7344660"/>
                  <a:chExt cx="2030918" cy="1015459"/>
                </a:xfrm>
              </p:grpSpPr>
              <p:pic>
                <p:nvPicPr>
                  <p:cNvPr id="134" name="Object 133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5674959" y="7344660"/>
                    <a:ext cx="2030918" cy="10154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5679646" y="7420108"/>
                  <a:ext cx="1994867" cy="995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105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좋아요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EC0B1-D580-B061-7B6E-8D72244ADC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52047" y="642166"/>
            <a:ext cx="2133898" cy="523948"/>
          </a:xfrm>
          <a:prstGeom prst="rect">
            <a:avLst/>
          </a:prstGeom>
        </p:spPr>
      </p:pic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441DAC33-190C-34DB-EAFD-91407A9D91DD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0048718" y="2064076"/>
            <a:ext cx="668820" cy="668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814BD5-B315-1E05-C0BB-CAA14365DC7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60"/>
            <a:ext cx="12142501" cy="2524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B00D90-6C7F-BFE3-CBF8-48BFB7C0FE1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" y="3649079"/>
            <a:ext cx="12237751" cy="2438762"/>
          </a:xfrm>
          <a:prstGeom prst="rect">
            <a:avLst/>
          </a:prstGeom>
        </p:spPr>
      </p:pic>
      <p:pic>
        <p:nvPicPr>
          <p:cNvPr id="16" name="그래픽 15" descr="확인 표시 단색으로 채워진">
            <a:extLst>
              <a:ext uri="{FF2B5EF4-FFF2-40B4-BE49-F238E27FC236}">
                <a16:creationId xmlns:a16="http://schemas.microsoft.com/office/drawing/2014/main" id="{7EF7D2E2-B7F8-A33F-3985-99FB11CDD33F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3597193" y="1847225"/>
            <a:ext cx="668820" cy="6688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F6E419-6444-D8D3-FD53-0BFBDA9B0ADF}"/>
              </a:ext>
            </a:extLst>
          </p:cNvPr>
          <p:cNvSpPr/>
          <p:nvPr/>
        </p:nvSpPr>
        <p:spPr>
          <a:xfrm>
            <a:off x="10383128" y="5254309"/>
            <a:ext cx="561097" cy="197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7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7604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댓글</a:t>
            </a:r>
            <a:endParaRPr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8A435A-E157-52B3-FA2B-C0114AC5A94E}"/>
              </a:ext>
            </a:extLst>
          </p:cNvPr>
          <p:cNvGrpSpPr/>
          <p:nvPr/>
        </p:nvGrpSpPr>
        <p:grpSpPr>
          <a:xfrm>
            <a:off x="156608" y="1294241"/>
            <a:ext cx="4621216" cy="4544584"/>
            <a:chOff x="1865309" y="780290"/>
            <a:chExt cx="9516157" cy="6864927"/>
          </a:xfrm>
        </p:grpSpPr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6258E103-7C19-2EFE-8405-8F9A7C8801C4}"/>
                </a:ext>
              </a:extLst>
            </p:cNvPr>
            <p:cNvGrpSpPr/>
            <p:nvPr/>
          </p:nvGrpSpPr>
          <p:grpSpPr>
            <a:xfrm>
              <a:off x="6403369" y="1730051"/>
              <a:ext cx="393991" cy="86019"/>
              <a:chOff x="6403369" y="1730051"/>
              <a:chExt cx="393991" cy="86019"/>
            </a:xfrm>
          </p:grpSpPr>
          <p:pic>
            <p:nvPicPr>
              <p:cNvPr id="115" name="Object 2">
                <a:extLst>
                  <a:ext uri="{FF2B5EF4-FFF2-40B4-BE49-F238E27FC236}">
                    <a16:creationId xmlns:a16="http://schemas.microsoft.com/office/drawing/2014/main" id="{5BA0F82E-4493-FE67-1AF9-5677778A7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6403369" y="1730051"/>
                <a:ext cx="393991" cy="86019"/>
              </a:xfrm>
              <a:prstGeom prst="rect">
                <a:avLst/>
              </a:prstGeom>
            </p:spPr>
          </p:pic>
        </p:grpSp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F689FE3A-B211-BF87-4DAF-95272F35E2E9}"/>
                </a:ext>
              </a:extLst>
            </p:cNvPr>
            <p:cNvGrpSpPr/>
            <p:nvPr/>
          </p:nvGrpSpPr>
          <p:grpSpPr>
            <a:xfrm>
              <a:off x="5414658" y="780290"/>
              <a:ext cx="2599028" cy="872592"/>
              <a:chOff x="5414658" y="780290"/>
              <a:chExt cx="2599028" cy="872592"/>
            </a:xfrm>
          </p:grpSpPr>
          <p:grpSp>
            <p:nvGrpSpPr>
              <p:cNvPr id="111" name="그룹 1003">
                <a:extLst>
                  <a:ext uri="{FF2B5EF4-FFF2-40B4-BE49-F238E27FC236}">
                    <a16:creationId xmlns:a16="http://schemas.microsoft.com/office/drawing/2014/main" id="{2A656325-E7FF-027E-E781-68B68D841144}"/>
                  </a:ext>
                </a:extLst>
              </p:cNvPr>
              <p:cNvGrpSpPr/>
              <p:nvPr/>
            </p:nvGrpSpPr>
            <p:grpSpPr>
              <a:xfrm>
                <a:off x="5414658" y="780290"/>
                <a:ext cx="2599028" cy="872592"/>
                <a:chOff x="5414658" y="780290"/>
                <a:chExt cx="2599028" cy="872592"/>
              </a:xfrm>
            </p:grpSpPr>
            <p:pic>
              <p:nvPicPr>
                <p:cNvPr id="114" name="Object 6">
                  <a:extLst>
                    <a:ext uri="{FF2B5EF4-FFF2-40B4-BE49-F238E27FC236}">
                      <a16:creationId xmlns:a16="http://schemas.microsoft.com/office/drawing/2014/main" id="{C3A5D403-6446-0CF7-3137-54617B982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14658" y="780290"/>
                  <a:ext cx="2599028" cy="872592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8">
                <a:extLst>
                  <a:ext uri="{FF2B5EF4-FFF2-40B4-BE49-F238E27FC236}">
                    <a16:creationId xmlns:a16="http://schemas.microsoft.com/office/drawing/2014/main" id="{F420B491-F339-2806-830E-88E76D564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12491" y="1028875"/>
                <a:ext cx="2499571" cy="492838"/>
              </a:xfrm>
              <a:prstGeom prst="rect">
                <a:avLst/>
              </a:prstGeom>
            </p:spPr>
          </p:pic>
        </p:grpSp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9E34EC75-E355-0379-F687-843885D4137E}"/>
                </a:ext>
              </a:extLst>
            </p:cNvPr>
            <p:cNvGrpSpPr/>
            <p:nvPr/>
          </p:nvGrpSpPr>
          <p:grpSpPr>
            <a:xfrm>
              <a:off x="4517335" y="3302075"/>
              <a:ext cx="1257241" cy="68957"/>
              <a:chOff x="4517335" y="3302075"/>
              <a:chExt cx="1257241" cy="68957"/>
            </a:xfrm>
          </p:grpSpPr>
          <p:pic>
            <p:nvPicPr>
              <p:cNvPr id="110" name="Object 11">
                <a:extLst>
                  <a:ext uri="{FF2B5EF4-FFF2-40B4-BE49-F238E27FC236}">
                    <a16:creationId xmlns:a16="http://schemas.microsoft.com/office/drawing/2014/main" id="{533E3F6D-A924-6B50-06D9-582F6F15A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517335" y="3302075"/>
                <a:ext cx="1257241" cy="68957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95DBAEA8-D70A-00DE-0FF5-FD4E584899B4}"/>
                </a:ext>
              </a:extLst>
            </p:cNvPr>
            <p:cNvGrpSpPr/>
            <p:nvPr/>
          </p:nvGrpSpPr>
          <p:grpSpPr>
            <a:xfrm>
              <a:off x="5111477" y="2707933"/>
              <a:ext cx="1301272" cy="28630"/>
              <a:chOff x="5111477" y="2707933"/>
              <a:chExt cx="1301272" cy="28630"/>
            </a:xfrm>
          </p:grpSpPr>
          <p:pic>
            <p:nvPicPr>
              <p:cNvPr id="109" name="Object 14">
                <a:extLst>
                  <a:ext uri="{FF2B5EF4-FFF2-40B4-BE49-F238E27FC236}">
                    <a16:creationId xmlns:a16="http://schemas.microsoft.com/office/drawing/2014/main" id="{4D72E336-F3BC-4001-BD7E-763306436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1477" y="2707933"/>
                <a:ext cx="1301272" cy="28630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FEE60D0C-D2BD-8354-9577-B50F33FDE99D}"/>
                </a:ext>
              </a:extLst>
            </p:cNvPr>
            <p:cNvGrpSpPr/>
            <p:nvPr/>
          </p:nvGrpSpPr>
          <p:grpSpPr>
            <a:xfrm>
              <a:off x="4145392" y="3965174"/>
              <a:ext cx="1932170" cy="966085"/>
              <a:chOff x="4145392" y="3965174"/>
              <a:chExt cx="1932170" cy="966085"/>
            </a:xfrm>
          </p:grpSpPr>
          <p:grpSp>
            <p:nvGrpSpPr>
              <p:cNvPr id="106" name="그룹 1007">
                <a:extLst>
                  <a:ext uri="{FF2B5EF4-FFF2-40B4-BE49-F238E27FC236}">
                    <a16:creationId xmlns:a16="http://schemas.microsoft.com/office/drawing/2014/main" id="{A4B4227B-708B-C449-7D70-999224358A10}"/>
                  </a:ext>
                </a:extLst>
              </p:cNvPr>
              <p:cNvGrpSpPr/>
              <p:nvPr/>
            </p:nvGrpSpPr>
            <p:grpSpPr>
              <a:xfrm>
                <a:off x="4145392" y="3965174"/>
                <a:ext cx="1932170" cy="966085"/>
                <a:chOff x="4145392" y="3965174"/>
                <a:chExt cx="1932170" cy="966085"/>
              </a:xfrm>
            </p:grpSpPr>
            <p:pic>
              <p:nvPicPr>
                <p:cNvPr id="108" name="Object 18">
                  <a:extLst>
                    <a:ext uri="{FF2B5EF4-FFF2-40B4-BE49-F238E27FC236}">
                      <a16:creationId xmlns:a16="http://schemas.microsoft.com/office/drawing/2014/main" id="{ECDCD9A7-2E3F-E431-2878-7F52A4771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145392" y="3965174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107" name="Object 20">
                <a:extLst>
                  <a:ext uri="{FF2B5EF4-FFF2-40B4-BE49-F238E27FC236}">
                    <a16:creationId xmlns:a16="http://schemas.microsoft.com/office/drawing/2014/main" id="{A670927D-A1B9-878D-FDA6-4CBACBE21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59308" y="4291727"/>
                <a:ext cx="2268457" cy="385829"/>
              </a:xfrm>
              <a:prstGeom prst="rect">
                <a:avLst/>
              </a:prstGeom>
            </p:spPr>
          </p:pic>
        </p:grpSp>
        <p:grpSp>
          <p:nvGrpSpPr>
            <p:cNvPr id="28" name="그룹 1008">
              <a:extLst>
                <a:ext uri="{FF2B5EF4-FFF2-40B4-BE49-F238E27FC236}">
                  <a16:creationId xmlns:a16="http://schemas.microsoft.com/office/drawing/2014/main" id="{1834B0CA-F2FF-1C62-F59B-2CE539A344C9}"/>
                </a:ext>
              </a:extLst>
            </p:cNvPr>
            <p:cNvGrpSpPr/>
            <p:nvPr/>
          </p:nvGrpSpPr>
          <p:grpSpPr>
            <a:xfrm>
              <a:off x="4826612" y="5054086"/>
              <a:ext cx="488882" cy="98770"/>
              <a:chOff x="4826612" y="5054086"/>
              <a:chExt cx="488882" cy="98770"/>
            </a:xfrm>
          </p:grpSpPr>
          <p:pic>
            <p:nvPicPr>
              <p:cNvPr id="105" name="Object 23">
                <a:extLst>
                  <a:ext uri="{FF2B5EF4-FFF2-40B4-BE49-F238E27FC236}">
                    <a16:creationId xmlns:a16="http://schemas.microsoft.com/office/drawing/2014/main" id="{A2E78FD7-CA38-C312-C34D-FD0E5ABF0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826612" y="5054086"/>
                <a:ext cx="488882" cy="98770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A3B671E4-B805-9FB1-F24F-EBCD097F13C5}"/>
                </a:ext>
              </a:extLst>
            </p:cNvPr>
            <p:cNvGrpSpPr/>
            <p:nvPr/>
          </p:nvGrpSpPr>
          <p:grpSpPr>
            <a:xfrm>
              <a:off x="7322953" y="3939347"/>
              <a:ext cx="1932170" cy="966085"/>
              <a:chOff x="7322953" y="3939347"/>
              <a:chExt cx="1932170" cy="966085"/>
            </a:xfrm>
          </p:grpSpPr>
          <p:grpSp>
            <p:nvGrpSpPr>
              <p:cNvPr id="102" name="그룹 1010">
                <a:extLst>
                  <a:ext uri="{FF2B5EF4-FFF2-40B4-BE49-F238E27FC236}">
                    <a16:creationId xmlns:a16="http://schemas.microsoft.com/office/drawing/2014/main" id="{0B100224-6C38-8D5D-151E-0EA25D3E8F13}"/>
                  </a:ext>
                </a:extLst>
              </p:cNvPr>
              <p:cNvGrpSpPr/>
              <p:nvPr/>
            </p:nvGrpSpPr>
            <p:grpSpPr>
              <a:xfrm>
                <a:off x="7322953" y="3939347"/>
                <a:ext cx="1932170" cy="966085"/>
                <a:chOff x="7322953" y="3939347"/>
                <a:chExt cx="1932170" cy="966085"/>
              </a:xfrm>
            </p:grpSpPr>
            <p:pic>
              <p:nvPicPr>
                <p:cNvPr id="104" name="Object 27">
                  <a:extLst>
                    <a:ext uri="{FF2B5EF4-FFF2-40B4-BE49-F238E27FC236}">
                      <a16:creationId xmlns:a16="http://schemas.microsoft.com/office/drawing/2014/main" id="{226F09BA-6313-4E8B-8CBB-034036754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322953" y="3939347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103" name="Object 29">
                <a:extLst>
                  <a:ext uri="{FF2B5EF4-FFF2-40B4-BE49-F238E27FC236}">
                    <a16:creationId xmlns:a16="http://schemas.microsoft.com/office/drawing/2014/main" id="{5307A52C-DBFA-E11C-2205-9D30057AA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56688" y="4275767"/>
                <a:ext cx="2248486" cy="394629"/>
              </a:xfrm>
              <a:prstGeom prst="rect">
                <a:avLst/>
              </a:prstGeom>
            </p:spPr>
          </p:pic>
        </p:grpSp>
        <p:grpSp>
          <p:nvGrpSpPr>
            <p:cNvPr id="30" name="그룹 1011">
              <a:extLst>
                <a:ext uri="{FF2B5EF4-FFF2-40B4-BE49-F238E27FC236}">
                  <a16:creationId xmlns:a16="http://schemas.microsoft.com/office/drawing/2014/main" id="{515A5468-86B2-D1AE-15E8-A934DCD9CC75}"/>
                </a:ext>
              </a:extLst>
            </p:cNvPr>
            <p:cNvGrpSpPr/>
            <p:nvPr/>
          </p:nvGrpSpPr>
          <p:grpSpPr>
            <a:xfrm>
              <a:off x="6904247" y="2646735"/>
              <a:ext cx="1473286" cy="28630"/>
              <a:chOff x="6904247" y="2646735"/>
              <a:chExt cx="1473286" cy="28630"/>
            </a:xfrm>
          </p:grpSpPr>
          <p:pic>
            <p:nvPicPr>
              <p:cNvPr id="100" name="Object 32">
                <a:extLst>
                  <a:ext uri="{FF2B5EF4-FFF2-40B4-BE49-F238E27FC236}">
                    <a16:creationId xmlns:a16="http://schemas.microsoft.com/office/drawing/2014/main" id="{5F6996B8-9B5E-8194-DEA1-14C4F70A8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04247" y="2646735"/>
                <a:ext cx="1473286" cy="28630"/>
              </a:xfrm>
              <a:prstGeom prst="rect">
                <a:avLst/>
              </a:prstGeom>
            </p:spPr>
          </p:pic>
        </p:grpSp>
        <p:grpSp>
          <p:nvGrpSpPr>
            <p:cNvPr id="32" name="그룹 1012">
              <a:extLst>
                <a:ext uri="{FF2B5EF4-FFF2-40B4-BE49-F238E27FC236}">
                  <a16:creationId xmlns:a16="http://schemas.microsoft.com/office/drawing/2014/main" id="{D2220931-FF9A-C16F-246E-59829D0D1C6C}"/>
                </a:ext>
              </a:extLst>
            </p:cNvPr>
            <p:cNvGrpSpPr/>
            <p:nvPr/>
          </p:nvGrpSpPr>
          <p:grpSpPr>
            <a:xfrm>
              <a:off x="7708239" y="3234639"/>
              <a:ext cx="1257241" cy="68957"/>
              <a:chOff x="7708239" y="3234639"/>
              <a:chExt cx="1257241" cy="68957"/>
            </a:xfrm>
          </p:grpSpPr>
          <p:pic>
            <p:nvPicPr>
              <p:cNvPr id="99" name="Object 35">
                <a:extLst>
                  <a:ext uri="{FF2B5EF4-FFF2-40B4-BE49-F238E27FC236}">
                    <a16:creationId xmlns:a16="http://schemas.microsoft.com/office/drawing/2014/main" id="{388DB7FE-52FC-5560-8630-D64B09D24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7708239" y="3234639"/>
                <a:ext cx="1257241" cy="68957"/>
              </a:xfrm>
              <a:prstGeom prst="rect">
                <a:avLst/>
              </a:prstGeom>
            </p:spPr>
          </p:pic>
        </p:grpSp>
        <p:grpSp>
          <p:nvGrpSpPr>
            <p:cNvPr id="33" name="그룹 1013">
              <a:extLst>
                <a:ext uri="{FF2B5EF4-FFF2-40B4-BE49-F238E27FC236}">
                  <a16:creationId xmlns:a16="http://schemas.microsoft.com/office/drawing/2014/main" id="{EE237484-5FE6-8B9C-1211-8A86C7AB8FCF}"/>
                </a:ext>
              </a:extLst>
            </p:cNvPr>
            <p:cNvGrpSpPr/>
            <p:nvPr/>
          </p:nvGrpSpPr>
          <p:grpSpPr>
            <a:xfrm>
              <a:off x="8182477" y="5083474"/>
              <a:ext cx="488882" cy="98770"/>
              <a:chOff x="8182477" y="5083474"/>
              <a:chExt cx="488882" cy="98770"/>
            </a:xfrm>
          </p:grpSpPr>
          <p:pic>
            <p:nvPicPr>
              <p:cNvPr id="97" name="Object 38">
                <a:extLst>
                  <a:ext uri="{FF2B5EF4-FFF2-40B4-BE49-F238E27FC236}">
                    <a16:creationId xmlns:a16="http://schemas.microsoft.com/office/drawing/2014/main" id="{8A558D7B-31D6-DF9C-3376-E54C517C4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182477" y="5083474"/>
                <a:ext cx="488882" cy="98770"/>
              </a:xfrm>
              <a:prstGeom prst="rect">
                <a:avLst/>
              </a:prstGeom>
            </p:spPr>
          </p:pic>
        </p:grpSp>
        <p:grpSp>
          <p:nvGrpSpPr>
            <p:cNvPr id="34" name="그룹 1014">
              <a:extLst>
                <a:ext uri="{FF2B5EF4-FFF2-40B4-BE49-F238E27FC236}">
                  <a16:creationId xmlns:a16="http://schemas.microsoft.com/office/drawing/2014/main" id="{F3C25ECD-4AF5-E451-450F-5D2498ABDC61}"/>
                </a:ext>
              </a:extLst>
            </p:cNvPr>
            <p:cNvGrpSpPr/>
            <p:nvPr/>
          </p:nvGrpSpPr>
          <p:grpSpPr>
            <a:xfrm>
              <a:off x="7220181" y="5358633"/>
              <a:ext cx="2278171" cy="976359"/>
              <a:chOff x="7220181" y="5358633"/>
              <a:chExt cx="2278171" cy="976359"/>
            </a:xfrm>
          </p:grpSpPr>
          <p:grpSp>
            <p:nvGrpSpPr>
              <p:cNvPr id="90" name="그룹 1015">
                <a:extLst>
                  <a:ext uri="{FF2B5EF4-FFF2-40B4-BE49-F238E27FC236}">
                    <a16:creationId xmlns:a16="http://schemas.microsoft.com/office/drawing/2014/main" id="{6E4FCD11-1F16-1668-E7B1-51FA2C109069}"/>
                  </a:ext>
                </a:extLst>
              </p:cNvPr>
              <p:cNvGrpSpPr/>
              <p:nvPr/>
            </p:nvGrpSpPr>
            <p:grpSpPr>
              <a:xfrm>
                <a:off x="7220181" y="5358633"/>
                <a:ext cx="2278171" cy="976359"/>
                <a:chOff x="7220181" y="5358633"/>
                <a:chExt cx="2278171" cy="976359"/>
              </a:xfrm>
            </p:grpSpPr>
            <p:pic>
              <p:nvPicPr>
                <p:cNvPr id="93" name="Object 42">
                  <a:extLst>
                    <a:ext uri="{FF2B5EF4-FFF2-40B4-BE49-F238E27FC236}">
                      <a16:creationId xmlns:a16="http://schemas.microsoft.com/office/drawing/2014/main" id="{C8E19D19-8718-E247-46AB-DF18CD2F1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220181" y="5358633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44">
                <a:extLst>
                  <a:ext uri="{FF2B5EF4-FFF2-40B4-BE49-F238E27FC236}">
                    <a16:creationId xmlns:a16="http://schemas.microsoft.com/office/drawing/2014/main" id="{476AAE9F-8A58-F188-02A3-AB44C6600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05040" y="5571095"/>
                <a:ext cx="1806895" cy="615095"/>
              </a:xfrm>
              <a:prstGeom prst="rect">
                <a:avLst/>
              </a:prstGeom>
            </p:spPr>
          </p:pic>
        </p:grpSp>
        <p:pic>
          <p:nvPicPr>
            <p:cNvPr id="36" name="Object 46">
              <a:extLst>
                <a:ext uri="{FF2B5EF4-FFF2-40B4-BE49-F238E27FC236}">
                  <a16:creationId xmlns:a16="http://schemas.microsoft.com/office/drawing/2014/main" id="{B78CE8FE-8361-F84B-AFC5-0BB36981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7168" y="6296320"/>
              <a:ext cx="692181" cy="693038"/>
            </a:xfrm>
            <a:prstGeom prst="rect">
              <a:avLst/>
            </a:prstGeom>
          </p:spPr>
        </p:pic>
        <p:pic>
          <p:nvPicPr>
            <p:cNvPr id="38" name="Object 47">
              <a:extLst>
                <a:ext uri="{FF2B5EF4-FFF2-40B4-BE49-F238E27FC236}">
                  <a16:creationId xmlns:a16="http://schemas.microsoft.com/office/drawing/2014/main" id="{664234D8-F5DC-367B-AB5F-8611B6F5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1178" y="5098906"/>
              <a:ext cx="1758457" cy="692067"/>
            </a:xfrm>
            <a:prstGeom prst="rect">
              <a:avLst/>
            </a:prstGeom>
          </p:spPr>
        </p:pic>
        <p:grpSp>
          <p:nvGrpSpPr>
            <p:cNvPr id="41" name="그룹 1016">
              <a:extLst>
                <a:ext uri="{FF2B5EF4-FFF2-40B4-BE49-F238E27FC236}">
                  <a16:creationId xmlns:a16="http://schemas.microsoft.com/office/drawing/2014/main" id="{73771BEF-278B-1240-670C-862B44AAEE13}"/>
                </a:ext>
              </a:extLst>
            </p:cNvPr>
            <p:cNvGrpSpPr/>
            <p:nvPr/>
          </p:nvGrpSpPr>
          <p:grpSpPr>
            <a:xfrm>
              <a:off x="10029477" y="5508815"/>
              <a:ext cx="1351989" cy="675995"/>
              <a:chOff x="10029477" y="5508815"/>
              <a:chExt cx="1351989" cy="675995"/>
            </a:xfrm>
          </p:grpSpPr>
          <p:grpSp>
            <p:nvGrpSpPr>
              <p:cNvPr id="86" name="그룹 1017">
                <a:extLst>
                  <a:ext uri="{FF2B5EF4-FFF2-40B4-BE49-F238E27FC236}">
                    <a16:creationId xmlns:a16="http://schemas.microsoft.com/office/drawing/2014/main" id="{E459B3A4-7776-4C42-955B-552003C23532}"/>
                  </a:ext>
                </a:extLst>
              </p:cNvPr>
              <p:cNvGrpSpPr/>
              <p:nvPr/>
            </p:nvGrpSpPr>
            <p:grpSpPr>
              <a:xfrm>
                <a:off x="10029477" y="5508815"/>
                <a:ext cx="1351989" cy="675995"/>
                <a:chOff x="10029477" y="5508815"/>
                <a:chExt cx="1351989" cy="675995"/>
              </a:xfrm>
            </p:grpSpPr>
            <p:pic>
              <p:nvPicPr>
                <p:cNvPr id="89" name="Object 50">
                  <a:extLst>
                    <a:ext uri="{FF2B5EF4-FFF2-40B4-BE49-F238E27FC236}">
                      <a16:creationId xmlns:a16="http://schemas.microsoft.com/office/drawing/2014/main" id="{286FC7D5-3B78-2C0F-9F4D-501A5A7D2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029477" y="5508815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52">
                <a:extLst>
                  <a:ext uri="{FF2B5EF4-FFF2-40B4-BE49-F238E27FC236}">
                    <a16:creationId xmlns:a16="http://schemas.microsoft.com/office/drawing/2014/main" id="{D852F0B2-82C7-7168-D7D4-D6318E11C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58293" y="5574875"/>
                <a:ext cx="1436514" cy="654171"/>
              </a:xfrm>
              <a:prstGeom prst="rect">
                <a:avLst/>
              </a:prstGeom>
            </p:spPr>
          </p:pic>
        </p:grpSp>
        <p:grpSp>
          <p:nvGrpSpPr>
            <p:cNvPr id="42" name="그룹 1018">
              <a:extLst>
                <a:ext uri="{FF2B5EF4-FFF2-40B4-BE49-F238E27FC236}">
                  <a16:creationId xmlns:a16="http://schemas.microsoft.com/office/drawing/2014/main" id="{C989F434-8AE7-48B7-9F32-D9B7EB7E29E3}"/>
                </a:ext>
              </a:extLst>
            </p:cNvPr>
            <p:cNvGrpSpPr/>
            <p:nvPr/>
          </p:nvGrpSpPr>
          <p:grpSpPr>
            <a:xfrm>
              <a:off x="7322953" y="6916066"/>
              <a:ext cx="2171787" cy="729151"/>
              <a:chOff x="7322953" y="6916066"/>
              <a:chExt cx="2171787" cy="729151"/>
            </a:xfrm>
          </p:grpSpPr>
          <p:grpSp>
            <p:nvGrpSpPr>
              <p:cNvPr id="82" name="그룹 1019">
                <a:extLst>
                  <a:ext uri="{FF2B5EF4-FFF2-40B4-BE49-F238E27FC236}">
                    <a16:creationId xmlns:a16="http://schemas.microsoft.com/office/drawing/2014/main" id="{9BD798DE-E9CD-D4F2-35EB-501CD570BB41}"/>
                  </a:ext>
                </a:extLst>
              </p:cNvPr>
              <p:cNvGrpSpPr/>
              <p:nvPr/>
            </p:nvGrpSpPr>
            <p:grpSpPr>
              <a:xfrm>
                <a:off x="7322953" y="6916066"/>
                <a:ext cx="2171787" cy="729151"/>
                <a:chOff x="7322953" y="6916066"/>
                <a:chExt cx="2171787" cy="729151"/>
              </a:xfrm>
            </p:grpSpPr>
            <p:pic>
              <p:nvPicPr>
                <p:cNvPr id="85" name="Object 56">
                  <a:extLst>
                    <a:ext uri="{FF2B5EF4-FFF2-40B4-BE49-F238E27FC236}">
                      <a16:creationId xmlns:a16="http://schemas.microsoft.com/office/drawing/2014/main" id="{88C860E2-93DF-0CBD-DE18-9AD672A26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322953" y="6916066"/>
                  <a:ext cx="2171787" cy="729151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58">
                <a:extLst>
                  <a:ext uri="{FF2B5EF4-FFF2-40B4-BE49-F238E27FC236}">
                    <a16:creationId xmlns:a16="http://schemas.microsoft.com/office/drawing/2014/main" id="{505AC305-A2B6-9129-889F-F4E9DF385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67288" y="7105808"/>
                <a:ext cx="2256933" cy="407895"/>
              </a:xfrm>
              <a:prstGeom prst="rect">
                <a:avLst/>
              </a:prstGeom>
            </p:spPr>
          </p:pic>
        </p:grpSp>
        <p:grpSp>
          <p:nvGrpSpPr>
            <p:cNvPr id="44" name="그룹 1020">
              <a:extLst>
                <a:ext uri="{FF2B5EF4-FFF2-40B4-BE49-F238E27FC236}">
                  <a16:creationId xmlns:a16="http://schemas.microsoft.com/office/drawing/2014/main" id="{28A20EC7-F00C-D2A6-6CEB-ED23DDD429A4}"/>
                </a:ext>
              </a:extLst>
            </p:cNvPr>
            <p:cNvGrpSpPr/>
            <p:nvPr/>
          </p:nvGrpSpPr>
          <p:grpSpPr>
            <a:xfrm>
              <a:off x="8118446" y="6578245"/>
              <a:ext cx="576878" cy="98770"/>
              <a:chOff x="8118446" y="6578245"/>
              <a:chExt cx="576878" cy="98770"/>
            </a:xfrm>
          </p:grpSpPr>
          <p:pic>
            <p:nvPicPr>
              <p:cNvPr id="81" name="Object 61">
                <a:extLst>
                  <a:ext uri="{FF2B5EF4-FFF2-40B4-BE49-F238E27FC236}">
                    <a16:creationId xmlns:a16="http://schemas.microsoft.com/office/drawing/2014/main" id="{97304E30-E64F-0062-3FC2-A6FD8DF6E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8118446" y="6578245"/>
                <a:ext cx="576878" cy="98770"/>
              </a:xfrm>
              <a:prstGeom prst="rect">
                <a:avLst/>
              </a:prstGeom>
            </p:spPr>
          </p:pic>
        </p:grpSp>
        <p:grpSp>
          <p:nvGrpSpPr>
            <p:cNvPr id="45" name="그룹 1021">
              <a:extLst>
                <a:ext uri="{FF2B5EF4-FFF2-40B4-BE49-F238E27FC236}">
                  <a16:creationId xmlns:a16="http://schemas.microsoft.com/office/drawing/2014/main" id="{8BC2CDB8-13D5-3F57-FC7D-9C3D64C037E3}"/>
                </a:ext>
              </a:extLst>
            </p:cNvPr>
            <p:cNvGrpSpPr/>
            <p:nvPr/>
          </p:nvGrpSpPr>
          <p:grpSpPr>
            <a:xfrm>
              <a:off x="9498352" y="5748042"/>
              <a:ext cx="531126" cy="98770"/>
              <a:chOff x="9498352" y="5748042"/>
              <a:chExt cx="531126" cy="98770"/>
            </a:xfrm>
          </p:grpSpPr>
          <p:pic>
            <p:nvPicPr>
              <p:cNvPr id="79" name="Object 64">
                <a:extLst>
                  <a:ext uri="{FF2B5EF4-FFF2-40B4-BE49-F238E27FC236}">
                    <a16:creationId xmlns:a16="http://schemas.microsoft.com/office/drawing/2014/main" id="{C3485A79-8AEB-0CFE-8340-4349E3EAC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98352" y="5748042"/>
                <a:ext cx="531126" cy="98770"/>
              </a:xfrm>
              <a:prstGeom prst="rect">
                <a:avLst/>
              </a:prstGeom>
            </p:spPr>
          </p:pic>
        </p:grpSp>
        <p:grpSp>
          <p:nvGrpSpPr>
            <p:cNvPr id="47" name="그룹 1022">
              <a:extLst>
                <a:ext uri="{FF2B5EF4-FFF2-40B4-BE49-F238E27FC236}">
                  <a16:creationId xmlns:a16="http://schemas.microsoft.com/office/drawing/2014/main" id="{EBEE3E90-1C00-622A-595A-139CAAFEB0DD}"/>
                </a:ext>
              </a:extLst>
            </p:cNvPr>
            <p:cNvGrpSpPr/>
            <p:nvPr/>
          </p:nvGrpSpPr>
          <p:grpSpPr>
            <a:xfrm>
              <a:off x="3916436" y="5323391"/>
              <a:ext cx="2278171" cy="976359"/>
              <a:chOff x="3916436" y="5323391"/>
              <a:chExt cx="2278171" cy="976359"/>
            </a:xfrm>
          </p:grpSpPr>
          <p:grpSp>
            <p:nvGrpSpPr>
              <p:cNvPr id="73" name="그룹 1023">
                <a:extLst>
                  <a:ext uri="{FF2B5EF4-FFF2-40B4-BE49-F238E27FC236}">
                    <a16:creationId xmlns:a16="http://schemas.microsoft.com/office/drawing/2014/main" id="{2E9F6680-983B-88CE-8796-9B3EC2CA5F19}"/>
                  </a:ext>
                </a:extLst>
              </p:cNvPr>
              <p:cNvGrpSpPr/>
              <p:nvPr/>
            </p:nvGrpSpPr>
            <p:grpSpPr>
              <a:xfrm>
                <a:off x="3916436" y="5323391"/>
                <a:ext cx="2278171" cy="976359"/>
                <a:chOff x="3916436" y="5323391"/>
                <a:chExt cx="2278171" cy="976359"/>
              </a:xfrm>
            </p:grpSpPr>
            <p:pic>
              <p:nvPicPr>
                <p:cNvPr id="78" name="Object 68">
                  <a:extLst>
                    <a:ext uri="{FF2B5EF4-FFF2-40B4-BE49-F238E27FC236}">
                      <a16:creationId xmlns:a16="http://schemas.microsoft.com/office/drawing/2014/main" id="{72928924-45D6-F498-6FEC-A6C37793D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916436" y="5323391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0">
                <a:extLst>
                  <a:ext uri="{FF2B5EF4-FFF2-40B4-BE49-F238E27FC236}">
                    <a16:creationId xmlns:a16="http://schemas.microsoft.com/office/drawing/2014/main" id="{92F8DC6F-7E25-13CF-1802-2DBCF3D45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01296" y="5535853"/>
                <a:ext cx="1806895" cy="615095"/>
              </a:xfrm>
              <a:prstGeom prst="rect">
                <a:avLst/>
              </a:prstGeom>
            </p:spPr>
          </p:pic>
        </p:grpSp>
        <p:pic>
          <p:nvPicPr>
            <p:cNvPr id="48" name="Object 72">
              <a:extLst>
                <a:ext uri="{FF2B5EF4-FFF2-40B4-BE49-F238E27FC236}">
                  <a16:creationId xmlns:a16="http://schemas.microsoft.com/office/drawing/2014/main" id="{7C544415-4244-39FA-5D42-EE831F80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3424" y="6261078"/>
              <a:ext cx="692181" cy="693038"/>
            </a:xfrm>
            <a:prstGeom prst="rect">
              <a:avLst/>
            </a:prstGeom>
          </p:spPr>
        </p:pic>
        <p:pic>
          <p:nvPicPr>
            <p:cNvPr id="49" name="Object 73">
              <a:extLst>
                <a:ext uri="{FF2B5EF4-FFF2-40B4-BE49-F238E27FC236}">
                  <a16:creationId xmlns:a16="http://schemas.microsoft.com/office/drawing/2014/main" id="{11946921-5C8F-AA6C-D9ED-D0E070D8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75498" y="4898657"/>
              <a:ext cx="1758457" cy="692067"/>
            </a:xfrm>
            <a:prstGeom prst="rect">
              <a:avLst/>
            </a:prstGeom>
          </p:spPr>
        </p:pic>
        <p:grpSp>
          <p:nvGrpSpPr>
            <p:cNvPr id="50" name="그룹 1024">
              <a:extLst>
                <a:ext uri="{FF2B5EF4-FFF2-40B4-BE49-F238E27FC236}">
                  <a16:creationId xmlns:a16="http://schemas.microsoft.com/office/drawing/2014/main" id="{C262CF42-6946-FE5C-870A-B05AD9F18373}"/>
                </a:ext>
              </a:extLst>
            </p:cNvPr>
            <p:cNvGrpSpPr/>
            <p:nvPr/>
          </p:nvGrpSpPr>
          <p:grpSpPr>
            <a:xfrm>
              <a:off x="1865309" y="5473573"/>
              <a:ext cx="1351989" cy="675995"/>
              <a:chOff x="1865309" y="5473573"/>
              <a:chExt cx="1351989" cy="675995"/>
            </a:xfrm>
          </p:grpSpPr>
          <p:grpSp>
            <p:nvGrpSpPr>
              <p:cNvPr id="69" name="그룹 1025">
                <a:extLst>
                  <a:ext uri="{FF2B5EF4-FFF2-40B4-BE49-F238E27FC236}">
                    <a16:creationId xmlns:a16="http://schemas.microsoft.com/office/drawing/2014/main" id="{0F2A6236-E240-92E5-961A-2FD2D4B8C7F9}"/>
                  </a:ext>
                </a:extLst>
              </p:cNvPr>
              <p:cNvGrpSpPr/>
              <p:nvPr/>
            </p:nvGrpSpPr>
            <p:grpSpPr>
              <a:xfrm>
                <a:off x="1865309" y="5473573"/>
                <a:ext cx="1351989" cy="675995"/>
                <a:chOff x="1865309" y="5473573"/>
                <a:chExt cx="1351989" cy="675995"/>
              </a:xfrm>
            </p:grpSpPr>
            <p:pic>
              <p:nvPicPr>
                <p:cNvPr id="71" name="Object 76">
                  <a:extLst>
                    <a:ext uri="{FF2B5EF4-FFF2-40B4-BE49-F238E27FC236}">
                      <a16:creationId xmlns:a16="http://schemas.microsoft.com/office/drawing/2014/main" id="{42582ABA-0F58-75F0-6B5F-0398461FB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865309" y="5473573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78">
                <a:extLst>
                  <a:ext uri="{FF2B5EF4-FFF2-40B4-BE49-F238E27FC236}">
                    <a16:creationId xmlns:a16="http://schemas.microsoft.com/office/drawing/2014/main" id="{4589A04A-C886-97DA-3B68-E345E0A51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94124" y="5539633"/>
                <a:ext cx="1436514" cy="654171"/>
              </a:xfrm>
              <a:prstGeom prst="rect">
                <a:avLst/>
              </a:prstGeom>
            </p:spPr>
          </p:pic>
        </p:grpSp>
        <p:grpSp>
          <p:nvGrpSpPr>
            <p:cNvPr id="52" name="그룹 1026">
              <a:extLst>
                <a:ext uri="{FF2B5EF4-FFF2-40B4-BE49-F238E27FC236}">
                  <a16:creationId xmlns:a16="http://schemas.microsoft.com/office/drawing/2014/main" id="{542979D7-852D-B842-8E7C-1CC8F2AC8AB6}"/>
                </a:ext>
              </a:extLst>
            </p:cNvPr>
            <p:cNvGrpSpPr/>
            <p:nvPr/>
          </p:nvGrpSpPr>
          <p:grpSpPr>
            <a:xfrm>
              <a:off x="3886952" y="6848630"/>
              <a:ext cx="2171787" cy="729151"/>
              <a:chOff x="3886952" y="6848630"/>
              <a:chExt cx="2171787" cy="729151"/>
            </a:xfrm>
          </p:grpSpPr>
          <p:grpSp>
            <p:nvGrpSpPr>
              <p:cNvPr id="64" name="그룹 1027">
                <a:extLst>
                  <a:ext uri="{FF2B5EF4-FFF2-40B4-BE49-F238E27FC236}">
                    <a16:creationId xmlns:a16="http://schemas.microsoft.com/office/drawing/2014/main" id="{BCD95754-30BB-CC5F-7F63-01FCA55687B7}"/>
                  </a:ext>
                </a:extLst>
              </p:cNvPr>
              <p:cNvGrpSpPr/>
              <p:nvPr/>
            </p:nvGrpSpPr>
            <p:grpSpPr>
              <a:xfrm>
                <a:off x="3886952" y="6848630"/>
                <a:ext cx="2171787" cy="729151"/>
                <a:chOff x="3886952" y="6848630"/>
                <a:chExt cx="2171787" cy="729151"/>
              </a:xfrm>
            </p:grpSpPr>
            <p:pic>
              <p:nvPicPr>
                <p:cNvPr id="68" name="Object 82">
                  <a:extLst>
                    <a:ext uri="{FF2B5EF4-FFF2-40B4-BE49-F238E27FC236}">
                      <a16:creationId xmlns:a16="http://schemas.microsoft.com/office/drawing/2014/main" id="{F8CD4F4C-6210-95E1-F592-443DB2402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886952" y="6848630"/>
                  <a:ext cx="2171787" cy="729151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84">
                <a:extLst>
                  <a:ext uri="{FF2B5EF4-FFF2-40B4-BE49-F238E27FC236}">
                    <a16:creationId xmlns:a16="http://schemas.microsoft.com/office/drawing/2014/main" id="{A4E84FA3-5BB2-5AFE-ED98-CE5FD1B6B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31286" y="7038373"/>
                <a:ext cx="2256933" cy="407895"/>
              </a:xfrm>
              <a:prstGeom prst="rect">
                <a:avLst/>
              </a:prstGeom>
            </p:spPr>
          </p:pic>
        </p:grpSp>
        <p:grpSp>
          <p:nvGrpSpPr>
            <p:cNvPr id="53" name="그룹 1028">
              <a:extLst>
                <a:ext uri="{FF2B5EF4-FFF2-40B4-BE49-F238E27FC236}">
                  <a16:creationId xmlns:a16="http://schemas.microsoft.com/office/drawing/2014/main" id="{27438997-DF06-A13A-AA32-E9238F052FCF}"/>
                </a:ext>
              </a:extLst>
            </p:cNvPr>
            <p:cNvGrpSpPr/>
            <p:nvPr/>
          </p:nvGrpSpPr>
          <p:grpSpPr>
            <a:xfrm>
              <a:off x="4813735" y="6527160"/>
              <a:ext cx="539718" cy="98770"/>
              <a:chOff x="4813735" y="6527160"/>
              <a:chExt cx="539718" cy="98770"/>
            </a:xfrm>
          </p:grpSpPr>
          <p:pic>
            <p:nvPicPr>
              <p:cNvPr id="63" name="Object 87">
                <a:extLst>
                  <a:ext uri="{FF2B5EF4-FFF2-40B4-BE49-F238E27FC236}">
                    <a16:creationId xmlns:a16="http://schemas.microsoft.com/office/drawing/2014/main" id="{D0A3ED04-B28C-956F-BA0F-788DDF67C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4813735" y="6527160"/>
                <a:ext cx="539718" cy="98770"/>
              </a:xfrm>
              <a:prstGeom prst="rect">
                <a:avLst/>
              </a:prstGeom>
            </p:spPr>
          </p:pic>
        </p:grpSp>
        <p:grpSp>
          <p:nvGrpSpPr>
            <p:cNvPr id="55" name="그룹 1029">
              <a:extLst>
                <a:ext uri="{FF2B5EF4-FFF2-40B4-BE49-F238E27FC236}">
                  <a16:creationId xmlns:a16="http://schemas.microsoft.com/office/drawing/2014/main" id="{A7DBE729-DFBC-6580-0776-8891EBBB398C}"/>
                </a:ext>
              </a:extLst>
            </p:cNvPr>
            <p:cNvGrpSpPr/>
            <p:nvPr/>
          </p:nvGrpSpPr>
          <p:grpSpPr>
            <a:xfrm>
              <a:off x="3217298" y="5762185"/>
              <a:ext cx="699138" cy="98770"/>
              <a:chOff x="3217298" y="5762185"/>
              <a:chExt cx="699138" cy="98770"/>
            </a:xfrm>
          </p:grpSpPr>
          <p:pic>
            <p:nvPicPr>
              <p:cNvPr id="62" name="Object 90">
                <a:extLst>
                  <a:ext uri="{FF2B5EF4-FFF2-40B4-BE49-F238E27FC236}">
                    <a16:creationId xmlns:a16="http://schemas.microsoft.com/office/drawing/2014/main" id="{22AA4754-9B42-AA74-6FF1-8E0B750FC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3217298" y="5762185"/>
                <a:ext cx="699138" cy="98770"/>
              </a:xfrm>
              <a:prstGeom prst="rect">
                <a:avLst/>
              </a:prstGeom>
            </p:spPr>
          </p:pic>
        </p:grpSp>
        <p:grpSp>
          <p:nvGrpSpPr>
            <p:cNvPr id="56" name="그룹 1030">
              <a:extLst>
                <a:ext uri="{FF2B5EF4-FFF2-40B4-BE49-F238E27FC236}">
                  <a16:creationId xmlns:a16="http://schemas.microsoft.com/office/drawing/2014/main" id="{07DFD2C9-1616-5DC5-3D8C-2D65C0022DF8}"/>
                </a:ext>
              </a:extLst>
            </p:cNvPr>
            <p:cNvGrpSpPr/>
            <p:nvPr/>
          </p:nvGrpSpPr>
          <p:grpSpPr>
            <a:xfrm>
              <a:off x="5518551" y="1970057"/>
              <a:ext cx="2296004" cy="1148002"/>
              <a:chOff x="5518551" y="1970057"/>
              <a:chExt cx="2296004" cy="1148002"/>
            </a:xfrm>
          </p:grpSpPr>
          <p:grpSp>
            <p:nvGrpSpPr>
              <p:cNvPr id="57" name="그룹 1031">
                <a:extLst>
                  <a:ext uri="{FF2B5EF4-FFF2-40B4-BE49-F238E27FC236}">
                    <a16:creationId xmlns:a16="http://schemas.microsoft.com/office/drawing/2014/main" id="{BA98F587-92B0-D42D-D4F5-0B2C575B0C7C}"/>
                  </a:ext>
                </a:extLst>
              </p:cNvPr>
              <p:cNvGrpSpPr/>
              <p:nvPr/>
            </p:nvGrpSpPr>
            <p:grpSpPr>
              <a:xfrm>
                <a:off x="5518551" y="1970057"/>
                <a:ext cx="2296004" cy="1148002"/>
                <a:chOff x="5518551" y="1970057"/>
                <a:chExt cx="2296004" cy="1148002"/>
              </a:xfrm>
            </p:grpSpPr>
            <p:pic>
              <p:nvPicPr>
                <p:cNvPr id="60" name="Object 94">
                  <a:extLst>
                    <a:ext uri="{FF2B5EF4-FFF2-40B4-BE49-F238E27FC236}">
                      <a16:creationId xmlns:a16="http://schemas.microsoft.com/office/drawing/2014/main" id="{F73B1285-9DDE-82C4-C397-638D5CE36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5518551" y="1970057"/>
                  <a:ext cx="2296004" cy="1148002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96">
                <a:extLst>
                  <a:ext uri="{FF2B5EF4-FFF2-40B4-BE49-F238E27FC236}">
                    <a16:creationId xmlns:a16="http://schemas.microsoft.com/office/drawing/2014/main" id="{ABA526E4-B100-5F13-8D20-8BE0CD6DE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276514" y="2367511"/>
                <a:ext cx="2482171" cy="492838"/>
              </a:xfrm>
              <a:prstGeom prst="rect">
                <a:avLst/>
              </a:prstGeom>
            </p:spPr>
          </p:pic>
        </p:grpSp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0972CB0E-B611-0A1B-F68B-F047CD0FDA33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2" y="91604"/>
            <a:ext cx="4458251" cy="33598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F6E419-6444-D8D3-FD53-0BFBDA9B0ADF}"/>
              </a:ext>
            </a:extLst>
          </p:cNvPr>
          <p:cNvSpPr/>
          <p:nvPr/>
        </p:nvSpPr>
        <p:spPr>
          <a:xfrm>
            <a:off x="6557136" y="3086366"/>
            <a:ext cx="4263264" cy="271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D76C49A-B558-5168-04B8-E1C4283121C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50" y="91604"/>
            <a:ext cx="4636034" cy="612547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EE13C363-0738-3A87-2ED6-73C7B048700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4" y="654341"/>
            <a:ext cx="5960726" cy="2594228"/>
          </a:xfrm>
          <a:prstGeom prst="rect">
            <a:avLst/>
          </a:prstGeom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68461073-DB84-4394-76F8-703EAA3E9BC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15" y="3435979"/>
            <a:ext cx="5701843" cy="3238439"/>
          </a:xfrm>
          <a:prstGeom prst="rect">
            <a:avLst/>
          </a:prstGeom>
        </p:spPr>
      </p:pic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441DAC33-190C-34DB-EAFD-91407A9D91DD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45409" y="1959961"/>
            <a:ext cx="668820" cy="668820"/>
          </a:xfrm>
          <a:prstGeom prst="rect">
            <a:avLst/>
          </a:prstGeom>
        </p:spPr>
      </p:pic>
      <p:pic>
        <p:nvPicPr>
          <p:cNvPr id="961" name="그래픽 960" descr="확인 표시 단색으로 채워진">
            <a:extLst>
              <a:ext uri="{FF2B5EF4-FFF2-40B4-BE49-F238E27FC236}">
                <a16:creationId xmlns:a16="http://schemas.microsoft.com/office/drawing/2014/main" id="{73577980-5A5F-7CD1-48A6-3A12E417BED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51580" y="5455613"/>
            <a:ext cx="668820" cy="668820"/>
          </a:xfrm>
          <a:prstGeom prst="rect">
            <a:avLst/>
          </a:prstGeom>
        </p:spPr>
      </p:pic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5782D033-67F6-57B8-585B-A300788BB117}"/>
              </a:ext>
            </a:extLst>
          </p:cNvPr>
          <p:cNvSpPr/>
          <p:nvPr/>
        </p:nvSpPr>
        <p:spPr>
          <a:xfrm>
            <a:off x="7611568" y="3545408"/>
            <a:ext cx="2303957" cy="324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4" name="그림 963">
            <a:extLst>
              <a:ext uri="{FF2B5EF4-FFF2-40B4-BE49-F238E27FC236}">
                <a16:creationId xmlns:a16="http://schemas.microsoft.com/office/drawing/2014/main" id="{5CBAA76B-4B07-86D0-B64B-97C64276F8F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63" y="1660301"/>
            <a:ext cx="6296207" cy="3381160"/>
          </a:xfrm>
          <a:prstGeom prst="rect">
            <a:avLst/>
          </a:prstGeom>
        </p:spPr>
      </p:pic>
      <p:pic>
        <p:nvPicPr>
          <p:cNvPr id="16" name="그래픽 15" descr="확인 표시 단색으로 채워진">
            <a:extLst>
              <a:ext uri="{FF2B5EF4-FFF2-40B4-BE49-F238E27FC236}">
                <a16:creationId xmlns:a16="http://schemas.microsoft.com/office/drawing/2014/main" id="{7EF7D2E2-B7F8-A33F-3985-99FB11CDD33F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462370" y="3915265"/>
            <a:ext cx="668820" cy="6688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1" y="595104"/>
            <a:ext cx="10707594" cy="1857634"/>
          </a:xfrm>
          <a:prstGeom prst="rect">
            <a:avLst/>
          </a:prstGeom>
        </p:spPr>
      </p:pic>
      <p:sp>
        <p:nvSpPr>
          <p:cNvPr id="83" name="아래쪽 화살표 82"/>
          <p:cNvSpPr/>
          <p:nvPr/>
        </p:nvSpPr>
        <p:spPr>
          <a:xfrm>
            <a:off x="5603280" y="2947853"/>
            <a:ext cx="300535" cy="34629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85618" y="3726571"/>
            <a:ext cx="8145012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962" grpId="0" animBg="1"/>
      <p:bldP spid="962" grpId="1" animBg="1"/>
      <p:bldP spid="83" grpId="0" animBg="1"/>
      <p:bldP spid="8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8508" y="3913490"/>
            <a:ext cx="513735" cy="57346"/>
            <a:chOff x="2269061" y="5487887"/>
            <a:chExt cx="770603" cy="86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269061" y="5487887"/>
              <a:ext cx="770603" cy="86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8508" y="5227424"/>
            <a:ext cx="513735" cy="57346"/>
            <a:chOff x="2269061" y="7458789"/>
            <a:chExt cx="770603" cy="86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269061" y="7458789"/>
              <a:ext cx="770603" cy="86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5684" y="1730920"/>
            <a:ext cx="262661" cy="57346"/>
            <a:chOff x="2474825" y="2214032"/>
            <a:chExt cx="393991" cy="86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74825" y="2214032"/>
              <a:ext cx="393991" cy="86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7611" y="2693772"/>
            <a:ext cx="275799" cy="57346"/>
            <a:chOff x="2477715" y="3658311"/>
            <a:chExt cx="413699" cy="86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477715" y="3658311"/>
              <a:ext cx="413699" cy="86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6544" y="1097745"/>
            <a:ext cx="1732685" cy="581728"/>
            <a:chOff x="1486115" y="1264270"/>
            <a:chExt cx="2599028" cy="87259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86115" y="1264270"/>
              <a:ext cx="2599028" cy="872592"/>
              <a:chOff x="1486115" y="1264270"/>
              <a:chExt cx="2599028" cy="8725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6115" y="1264270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958" y="1520363"/>
              <a:ext cx="2316933" cy="4726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1961" y="2859609"/>
            <a:ext cx="1606829" cy="803415"/>
            <a:chOff x="1449241" y="3907066"/>
            <a:chExt cx="2410244" cy="120512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49241" y="3907066"/>
              <a:ext cx="2410244" cy="1205122"/>
              <a:chOff x="1449241" y="3907066"/>
              <a:chExt cx="2410244" cy="120512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9241" y="3907066"/>
                <a:ext cx="2410244" cy="120512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048" y="4234488"/>
              <a:ext cx="2196743" cy="683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3600" y="4195815"/>
            <a:ext cx="1606829" cy="803415"/>
            <a:chOff x="1466699" y="5911375"/>
            <a:chExt cx="2410244" cy="120512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6699" y="5911375"/>
              <a:ext cx="2410244" cy="1205122"/>
              <a:chOff x="1466699" y="5911375"/>
              <a:chExt cx="2410244" cy="12051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6699" y="5911375"/>
                <a:ext cx="2410244" cy="120512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869" y="6337997"/>
              <a:ext cx="2790714" cy="4928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0672" y="5504469"/>
            <a:ext cx="1732685" cy="581728"/>
            <a:chOff x="1372307" y="7874356"/>
            <a:chExt cx="2599028" cy="8725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72307" y="7874356"/>
              <a:ext cx="2599028" cy="872592"/>
              <a:chOff x="1372307" y="7874356"/>
              <a:chExt cx="2599028" cy="87259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307" y="7874356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302" y="8138647"/>
              <a:ext cx="2605495" cy="4438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6367" y="1882428"/>
            <a:ext cx="1638287" cy="702123"/>
            <a:chOff x="1455849" y="2441294"/>
            <a:chExt cx="2457431" cy="10531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55849" y="2441294"/>
              <a:ext cx="2457431" cy="1053185"/>
              <a:chOff x="1455849" y="2441294"/>
              <a:chExt cx="2457431" cy="105318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5849" y="2441294"/>
                <a:ext cx="2457431" cy="105318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015" y="2628026"/>
              <a:ext cx="1854124" cy="78749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5321" y="2475282"/>
            <a:ext cx="496559" cy="50599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955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 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무게비교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18F139-8601-FB67-69AA-3DD8AB6DA2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44" y="1198723"/>
            <a:ext cx="6103999" cy="4490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8B2DAA-39AF-FCCD-7791-E2C4B73949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44" y="1178330"/>
            <a:ext cx="6332120" cy="46440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F9AC59-C2C8-137A-F1E8-8CFC8D33AC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08" y="730054"/>
            <a:ext cx="6472614" cy="53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068" y="2208069"/>
            <a:ext cx="3276499" cy="3009937"/>
            <a:chOff x="1225601" y="3312103"/>
            <a:chExt cx="4914749" cy="4514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601" y="3312103"/>
              <a:ext cx="4914749" cy="4514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7068" y="1072009"/>
            <a:ext cx="3276499" cy="1018047"/>
            <a:chOff x="1225601" y="1608013"/>
            <a:chExt cx="4914749" cy="15270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601" y="1608013"/>
              <a:ext cx="4914749" cy="15270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9886" y="2208069"/>
            <a:ext cx="3276499" cy="3026801"/>
            <a:chOff x="6329828" y="3312103"/>
            <a:chExt cx="4914749" cy="4540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9828" y="3312103"/>
              <a:ext cx="4914749" cy="454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9886" y="1072009"/>
            <a:ext cx="3276499" cy="1018047"/>
            <a:chOff x="6329828" y="1608013"/>
            <a:chExt cx="4914749" cy="15270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9828" y="1608013"/>
              <a:ext cx="4914749" cy="1527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2705" y="2208069"/>
            <a:ext cx="3276499" cy="3009937"/>
            <a:chOff x="11434056" y="3312103"/>
            <a:chExt cx="4914749" cy="45149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4056" y="3312103"/>
              <a:ext cx="4914749" cy="45149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2705" y="1072009"/>
            <a:ext cx="3276499" cy="1018047"/>
            <a:chOff x="11434056" y="1608013"/>
            <a:chExt cx="4914749" cy="1527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4056" y="1608013"/>
              <a:ext cx="4914749" cy="15270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8174" y="2364676"/>
            <a:ext cx="4114286" cy="2291143"/>
            <a:chOff x="597261" y="3547014"/>
            <a:chExt cx="6171429" cy="3436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61" y="3547014"/>
              <a:ext cx="6171429" cy="3436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257" y="4639156"/>
            <a:ext cx="2773683" cy="5711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791" y="1158136"/>
            <a:ext cx="3278832" cy="9661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8292" y="4526727"/>
            <a:ext cx="2957245" cy="8767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5750" y="1084431"/>
            <a:ext cx="3134254" cy="10765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8791" y="4679801"/>
            <a:ext cx="2839378" cy="5711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74601" y="1078081"/>
            <a:ext cx="3017003" cy="10829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12281" y="1949611"/>
            <a:ext cx="486072" cy="487045"/>
            <a:chOff x="3318421" y="2924416"/>
            <a:chExt cx="729108" cy="7305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318421" y="2924416"/>
              <a:ext cx="729108" cy="730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91974" y="2281714"/>
            <a:ext cx="4114286" cy="2293714"/>
            <a:chOff x="5837961" y="3422571"/>
            <a:chExt cx="6171429" cy="3440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7961" y="3422571"/>
              <a:ext cx="6171429" cy="34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0140" y="2090056"/>
            <a:ext cx="3237379" cy="2023362"/>
            <a:chOff x="11745209" y="3135083"/>
            <a:chExt cx="4856069" cy="30350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45209" y="3135083"/>
              <a:ext cx="4856069" cy="30350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62271" y="1949611"/>
            <a:ext cx="486072" cy="487045"/>
            <a:chOff x="13443406" y="2924416"/>
            <a:chExt cx="729108" cy="7305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443406" y="2924416"/>
              <a:ext cx="729108" cy="7305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15099" y="1949611"/>
            <a:ext cx="486072" cy="487045"/>
            <a:chOff x="8422649" y="2924416"/>
            <a:chExt cx="729108" cy="7305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422649" y="2924416"/>
              <a:ext cx="729108" cy="7305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8174" y="5458406"/>
            <a:ext cx="3577035" cy="730131"/>
            <a:chOff x="597261" y="7827009"/>
            <a:chExt cx="6171429" cy="8148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7261" y="7827009"/>
              <a:ext cx="6171429" cy="8148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87801" y="5281949"/>
            <a:ext cx="3522632" cy="1058969"/>
            <a:chOff x="5701489" y="7852304"/>
            <a:chExt cx="6171429" cy="10348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1489" y="7852304"/>
              <a:ext cx="6171429" cy="103482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3025" y="5403464"/>
            <a:ext cx="4040375" cy="7446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955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 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무게비교</a:t>
            </a:r>
          </a:p>
        </p:txBody>
      </p:sp>
    </p:spTree>
    <p:extLst>
      <p:ext uri="{BB962C8B-B14F-4D97-AF65-F5344CB8AC3E}">
        <p14:creationId xmlns:p14="http://schemas.microsoft.com/office/powerpoint/2010/main" val="1962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955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 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무게비교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F6A36C-C16F-FD58-45EA-179853F3A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01"/>
          <a:stretch/>
        </p:blipFill>
        <p:spPr>
          <a:xfrm>
            <a:off x="3426418" y="1338260"/>
            <a:ext cx="6299936" cy="43338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79B81-F8C9-C382-4696-4D7D56DF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91" y="6143694"/>
            <a:ext cx="5029902" cy="323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D82B4E-DCDC-8FC9-0789-1EC315A30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17" y="792878"/>
            <a:ext cx="5125165" cy="619211"/>
          </a:xfrm>
          <a:prstGeom prst="rect">
            <a:avLst/>
          </a:prstGeom>
        </p:spPr>
      </p:pic>
      <p:pic>
        <p:nvPicPr>
          <p:cNvPr id="15" name="그래픽 14" descr="줄 화살표: 일자형 단색으로 채워진">
            <a:extLst>
              <a:ext uri="{FF2B5EF4-FFF2-40B4-BE49-F238E27FC236}">
                <a16:creationId xmlns:a16="http://schemas.microsoft.com/office/drawing/2014/main" id="{01A6BF7B-F4E3-C524-05F7-397587E507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5400000">
            <a:off x="5816842" y="5508341"/>
            <a:ext cx="669683" cy="669683"/>
          </a:xfrm>
          <a:prstGeom prst="rect">
            <a:avLst/>
          </a:prstGeom>
        </p:spPr>
      </p:pic>
      <p:pic>
        <p:nvPicPr>
          <p:cNvPr id="17" name="그래픽 16" descr="줄 화살표: 일자형 단색으로 채워진">
            <a:extLst>
              <a:ext uri="{FF2B5EF4-FFF2-40B4-BE49-F238E27FC236}">
                <a16:creationId xmlns:a16="http://schemas.microsoft.com/office/drawing/2014/main" id="{C308AC17-C499-525F-1F98-4426C4A8F1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7396474">
            <a:off x="4778015" y="2228256"/>
            <a:ext cx="2078580" cy="669683"/>
          </a:xfrm>
          <a:prstGeom prst="rect">
            <a:avLst/>
          </a:prstGeom>
        </p:spPr>
      </p:pic>
      <p:pic>
        <p:nvPicPr>
          <p:cNvPr id="19" name="그래픽 18" descr="줄 화살표: 일자형 단색으로 채워진">
            <a:extLst>
              <a:ext uri="{FF2B5EF4-FFF2-40B4-BE49-F238E27FC236}">
                <a16:creationId xmlns:a16="http://schemas.microsoft.com/office/drawing/2014/main" id="{5C152401-B122-FB94-CFDE-DE72B886FE3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4512477">
            <a:off x="5562779" y="2179539"/>
            <a:ext cx="2078580" cy="6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244" y="74670"/>
            <a:ext cx="12479594" cy="6740841"/>
            <a:chOff x="-109867" y="112004"/>
            <a:chExt cx="18719391" cy="10111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69563" y="-4943627"/>
              <a:ext cx="37438782" cy="202225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867" y="112004"/>
              <a:ext cx="18719391" cy="10111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68555" y="2432920"/>
            <a:ext cx="631618" cy="899751"/>
            <a:chOff x="16302832" y="3649379"/>
            <a:chExt cx="947427" cy="13496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20000">
              <a:off x="16302832" y="3649379"/>
              <a:ext cx="947427" cy="1349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635" y="2365571"/>
            <a:ext cx="996908" cy="996908"/>
            <a:chOff x="771953" y="3548356"/>
            <a:chExt cx="1495362" cy="14953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953" y="3548356"/>
              <a:ext cx="1495362" cy="1495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03" y="3706552"/>
            <a:ext cx="855311" cy="361409"/>
            <a:chOff x="87903" y="5559828"/>
            <a:chExt cx="1282967" cy="542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160000">
              <a:off x="87903" y="5559828"/>
              <a:ext cx="1282967" cy="542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42" y="2152618"/>
            <a:ext cx="4777285" cy="2243140"/>
            <a:chOff x="1812962" y="3228927"/>
            <a:chExt cx="7165928" cy="33647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962" y="3228927"/>
              <a:ext cx="7165928" cy="3364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5931" y="4444869"/>
            <a:ext cx="4822707" cy="1543655"/>
            <a:chOff x="1778895" y="6667304"/>
            <a:chExt cx="7234061" cy="2315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8895" y="6667304"/>
              <a:ext cx="7234061" cy="23154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31062" y="4064965"/>
            <a:ext cx="607189" cy="608403"/>
            <a:chOff x="4846592" y="6097446"/>
            <a:chExt cx="910783" cy="9126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846592" y="6097446"/>
              <a:ext cx="910783" cy="9126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8716" y="2152618"/>
            <a:ext cx="4777285" cy="2253722"/>
            <a:chOff x="9298073" y="3228927"/>
            <a:chExt cx="7165928" cy="33805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8073" y="3228927"/>
              <a:ext cx="7165928" cy="33805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6005" y="4444869"/>
            <a:ext cx="4822707" cy="1543655"/>
            <a:chOff x="9264007" y="6667304"/>
            <a:chExt cx="7234061" cy="2315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007" y="6667304"/>
              <a:ext cx="7234061" cy="2315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1486" y="5071745"/>
            <a:ext cx="206387" cy="206387"/>
            <a:chOff x="1067228" y="7607616"/>
            <a:chExt cx="309581" cy="3095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067228" y="7607616"/>
              <a:ext cx="309581" cy="3095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83764" y="4064965"/>
            <a:ext cx="607189" cy="608403"/>
            <a:chOff x="12425646" y="6097446"/>
            <a:chExt cx="910783" cy="9126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425646" y="6097446"/>
              <a:ext cx="910783" cy="9126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67932" y="3740654"/>
            <a:ext cx="411086" cy="648006"/>
            <a:chOff x="17051897" y="5610980"/>
            <a:chExt cx="616629" cy="9720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17051897" y="5610980"/>
              <a:ext cx="616629" cy="9720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94464" y="5193839"/>
            <a:ext cx="206387" cy="206387"/>
            <a:chOff x="16791695" y="7790758"/>
            <a:chExt cx="309581" cy="3095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0000">
              <a:off x="16791695" y="7790758"/>
              <a:ext cx="309581" cy="3095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30080" y="5247820"/>
            <a:ext cx="4381067" cy="6146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2278" y="4749866"/>
            <a:ext cx="3796317" cy="7181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0832" y="5355357"/>
            <a:ext cx="4926641" cy="40549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62010" y="4689899"/>
            <a:ext cx="4181555" cy="80787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4965" y="635352"/>
            <a:ext cx="9094940" cy="2003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9716" y="4444086"/>
            <a:ext cx="4855136" cy="1541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0047" y="4456949"/>
            <a:ext cx="4813518" cy="15284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955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 - </a:t>
            </a:r>
            <a:r>
              <a:rPr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무게비교</a:t>
            </a:r>
          </a:p>
        </p:txBody>
      </p:sp>
    </p:spTree>
    <p:extLst>
      <p:ext uri="{BB962C8B-B14F-4D97-AF65-F5344CB8AC3E}">
        <p14:creationId xmlns:p14="http://schemas.microsoft.com/office/powerpoint/2010/main" val="24189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4531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배포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AWS DOCKER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59" y="1188537"/>
            <a:ext cx="1924319" cy="304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17"/>
          <a:stretch/>
        </p:blipFill>
        <p:spPr>
          <a:xfrm>
            <a:off x="4410324" y="2433663"/>
            <a:ext cx="3885153" cy="11114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91" y="5117071"/>
            <a:ext cx="5001323" cy="181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44" y="5806581"/>
            <a:ext cx="8002117" cy="2095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47" y="4306905"/>
            <a:ext cx="4010585" cy="200053"/>
          </a:xfrm>
          <a:prstGeom prst="rect">
            <a:avLst/>
          </a:prstGeom>
        </p:spPr>
      </p:pic>
      <p:sp>
        <p:nvSpPr>
          <p:cNvPr id="47" name="아래쪽 화살표 46"/>
          <p:cNvSpPr/>
          <p:nvPr/>
        </p:nvSpPr>
        <p:spPr>
          <a:xfrm>
            <a:off x="5502183" y="1830866"/>
            <a:ext cx="300535" cy="34629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5551589" y="3825020"/>
            <a:ext cx="300535" cy="34629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5561097" y="4673656"/>
            <a:ext cx="300535" cy="34629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5558167" y="5460282"/>
            <a:ext cx="300535" cy="34629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1006"/>
          <p:cNvGrpSpPr/>
          <p:nvPr/>
        </p:nvGrpSpPr>
        <p:grpSpPr>
          <a:xfrm>
            <a:off x="3363141" y="586259"/>
            <a:ext cx="1491313" cy="1193668"/>
            <a:chOff x="5174854" y="4306792"/>
            <a:chExt cx="1491313" cy="1193668"/>
          </a:xfrm>
        </p:grpSpPr>
        <p:grpSp>
          <p:nvGrpSpPr>
            <p:cNvPr id="52" name="그룹 1007"/>
            <p:cNvGrpSpPr/>
            <p:nvPr/>
          </p:nvGrpSpPr>
          <p:grpSpPr>
            <a:xfrm>
              <a:off x="5592607" y="4719760"/>
              <a:ext cx="824512" cy="780700"/>
              <a:chOff x="5592607" y="4719760"/>
              <a:chExt cx="824512" cy="780700"/>
            </a:xfrm>
          </p:grpSpPr>
          <p:pic>
            <p:nvPicPr>
              <p:cNvPr id="56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92607" y="4719760"/>
                <a:ext cx="824512" cy="780700"/>
              </a:xfrm>
              <a:prstGeom prst="rect">
                <a:avLst/>
              </a:prstGeom>
            </p:spPr>
          </p:pic>
        </p:grpSp>
        <p:pic>
          <p:nvPicPr>
            <p:cNvPr id="5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3445" y="4109325"/>
              <a:ext cx="2477533" cy="925152"/>
            </a:xfrm>
            <a:prstGeom prst="rect">
              <a:avLst/>
            </a:prstGeom>
          </p:spPr>
        </p:pic>
        <p:grpSp>
          <p:nvGrpSpPr>
            <p:cNvPr id="54" name="그룹 1008"/>
            <p:cNvGrpSpPr/>
            <p:nvPr/>
          </p:nvGrpSpPr>
          <p:grpSpPr>
            <a:xfrm>
              <a:off x="5633116" y="4765899"/>
              <a:ext cx="700308" cy="700308"/>
              <a:chOff x="5633116" y="4765899"/>
              <a:chExt cx="700308" cy="700308"/>
            </a:xfrm>
          </p:grpSpPr>
          <p:pic>
            <p:nvPicPr>
              <p:cNvPr id="5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33116" y="4765899"/>
                <a:ext cx="700308" cy="700308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/>
          <p:cNvGrpSpPr/>
          <p:nvPr/>
        </p:nvGrpSpPr>
        <p:grpSpPr>
          <a:xfrm>
            <a:off x="2692639" y="2221201"/>
            <a:ext cx="1638124" cy="1148376"/>
            <a:chOff x="11701468" y="3347559"/>
            <a:chExt cx="3028914" cy="2152901"/>
          </a:xfrm>
        </p:grpSpPr>
        <p:pic>
          <p:nvPicPr>
            <p:cNvPr id="58" name="Object 9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1468" y="3347559"/>
              <a:ext cx="3028914" cy="1140114"/>
            </a:xfrm>
            <a:prstGeom prst="rect">
              <a:avLst/>
            </a:prstGeom>
          </p:spPr>
        </p:pic>
        <p:grpSp>
          <p:nvGrpSpPr>
            <p:cNvPr id="59" name="그룹 1034"/>
            <p:cNvGrpSpPr/>
            <p:nvPr/>
          </p:nvGrpSpPr>
          <p:grpSpPr>
            <a:xfrm>
              <a:off x="12528011" y="4306993"/>
              <a:ext cx="1332122" cy="1193467"/>
              <a:chOff x="12528011" y="4306993"/>
              <a:chExt cx="1332122" cy="1193467"/>
            </a:xfrm>
          </p:grpSpPr>
          <p:pic>
            <p:nvPicPr>
              <p:cNvPr id="62" name="Object 10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28011" y="4306993"/>
                <a:ext cx="1332122" cy="1193467"/>
              </a:xfrm>
              <a:prstGeom prst="rect">
                <a:avLst/>
              </a:prstGeom>
            </p:spPr>
          </p:pic>
        </p:grpSp>
        <p:grpSp>
          <p:nvGrpSpPr>
            <p:cNvPr id="60" name="그룹 1038"/>
            <p:cNvGrpSpPr/>
            <p:nvPr/>
          </p:nvGrpSpPr>
          <p:grpSpPr>
            <a:xfrm>
              <a:off x="12641866" y="4306792"/>
              <a:ext cx="1059193" cy="1059193"/>
              <a:chOff x="12641866" y="4306792"/>
              <a:chExt cx="1059193" cy="1059193"/>
            </a:xfrm>
          </p:grpSpPr>
          <p:pic>
            <p:nvPicPr>
              <p:cNvPr id="61" name="Object 11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41866" y="4306792"/>
                <a:ext cx="1059193" cy="1059193"/>
              </a:xfrm>
              <a:prstGeom prst="rect">
                <a:avLst/>
              </a:prstGeom>
            </p:spPr>
          </p:pic>
        </p:grpSp>
      </p:grpSp>
      <p:grpSp>
        <p:nvGrpSpPr>
          <p:cNvPr id="63" name="그룹 1017"/>
          <p:cNvGrpSpPr/>
          <p:nvPr/>
        </p:nvGrpSpPr>
        <p:grpSpPr>
          <a:xfrm>
            <a:off x="2692639" y="4064210"/>
            <a:ext cx="685442" cy="685442"/>
            <a:chOff x="8282752" y="7478847"/>
            <a:chExt cx="685442" cy="685442"/>
          </a:xfrm>
        </p:grpSpPr>
        <p:pic>
          <p:nvPicPr>
            <p:cNvPr id="6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2752" y="7478847"/>
              <a:ext cx="685442" cy="685442"/>
            </a:xfrm>
            <a:prstGeom prst="rect">
              <a:avLst/>
            </a:prstGeom>
          </p:spPr>
        </p:pic>
      </p:grpSp>
      <p:grpSp>
        <p:nvGrpSpPr>
          <p:cNvPr id="65" name="그룹 1031"/>
          <p:cNvGrpSpPr/>
          <p:nvPr/>
        </p:nvGrpSpPr>
        <p:grpSpPr>
          <a:xfrm>
            <a:off x="1260096" y="3784472"/>
            <a:ext cx="1270210" cy="1244917"/>
            <a:chOff x="5420261" y="1792848"/>
            <a:chExt cx="1270210" cy="1244917"/>
          </a:xfrm>
        </p:grpSpPr>
        <p:grpSp>
          <p:nvGrpSpPr>
            <p:cNvPr id="66" name="그룹 1032"/>
            <p:cNvGrpSpPr/>
            <p:nvPr/>
          </p:nvGrpSpPr>
          <p:grpSpPr>
            <a:xfrm>
              <a:off x="5639001" y="1792848"/>
              <a:ext cx="889069" cy="1076844"/>
              <a:chOff x="5639001" y="1792848"/>
              <a:chExt cx="889069" cy="1076844"/>
            </a:xfrm>
          </p:grpSpPr>
          <p:pic>
            <p:nvPicPr>
              <p:cNvPr id="68" name="Object 9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39001" y="1792848"/>
                <a:ext cx="889069" cy="1076844"/>
              </a:xfrm>
              <a:prstGeom prst="rect">
                <a:avLst/>
              </a:prstGeom>
            </p:spPr>
          </p:pic>
        </p:grpSp>
        <p:pic>
          <p:nvPicPr>
            <p:cNvPr id="67" name="Object 9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1928" y="2824406"/>
              <a:ext cx="1695162" cy="333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37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7029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4700843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5317838" y="6017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5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170630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9315" y="1271308"/>
            <a:ext cx="5834515" cy="5121179"/>
            <a:chOff x="141510" y="1723751"/>
            <a:chExt cx="9384679" cy="7454026"/>
          </a:xfrm>
        </p:grpSpPr>
        <p:grpSp>
          <p:nvGrpSpPr>
            <p:cNvPr id="8" name="그룹 1001"/>
            <p:cNvGrpSpPr/>
            <p:nvPr/>
          </p:nvGrpSpPr>
          <p:grpSpPr>
            <a:xfrm>
              <a:off x="1807906" y="2894529"/>
              <a:ext cx="5387253" cy="29550"/>
              <a:chOff x="1807906" y="2894529"/>
              <a:chExt cx="5387253" cy="29550"/>
            </a:xfrm>
          </p:grpSpPr>
          <p:pic>
            <p:nvPicPr>
              <p:cNvPr id="11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7906" y="2894529"/>
                <a:ext cx="5387253" cy="29550"/>
              </a:xfrm>
              <a:prstGeom prst="rect">
                <a:avLst/>
              </a:prstGeom>
            </p:spPr>
          </p:pic>
        </p:grpSp>
        <p:grpSp>
          <p:nvGrpSpPr>
            <p:cNvPr id="9" name="그룹 1002"/>
            <p:cNvGrpSpPr/>
            <p:nvPr/>
          </p:nvGrpSpPr>
          <p:grpSpPr>
            <a:xfrm>
              <a:off x="4267652" y="2678912"/>
              <a:ext cx="461140" cy="29550"/>
              <a:chOff x="4267652" y="2678912"/>
              <a:chExt cx="461140" cy="29550"/>
            </a:xfrm>
          </p:grpSpPr>
          <p:pic>
            <p:nvPicPr>
              <p:cNvPr id="117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60000">
                <a:off x="4267652" y="2678912"/>
                <a:ext cx="461140" cy="29550"/>
              </a:xfrm>
              <a:prstGeom prst="rect">
                <a:avLst/>
              </a:prstGeom>
            </p:spPr>
          </p:pic>
        </p:grpSp>
        <p:grpSp>
          <p:nvGrpSpPr>
            <p:cNvPr id="10" name="그룹 1003"/>
            <p:cNvGrpSpPr/>
            <p:nvPr/>
          </p:nvGrpSpPr>
          <p:grpSpPr>
            <a:xfrm>
              <a:off x="1551222" y="3137774"/>
              <a:ext cx="548227" cy="88649"/>
              <a:chOff x="1551222" y="3137774"/>
              <a:chExt cx="548227" cy="88649"/>
            </a:xfrm>
          </p:grpSpPr>
          <p:pic>
            <p:nvPicPr>
              <p:cNvPr id="116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51222" y="3137774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1" name="그룹 1004"/>
            <p:cNvGrpSpPr/>
            <p:nvPr/>
          </p:nvGrpSpPr>
          <p:grpSpPr>
            <a:xfrm>
              <a:off x="3354147" y="3144078"/>
              <a:ext cx="548227" cy="88649"/>
              <a:chOff x="3354147" y="3144078"/>
              <a:chExt cx="548227" cy="88649"/>
            </a:xfrm>
          </p:grpSpPr>
          <p:pic>
            <p:nvPicPr>
              <p:cNvPr id="115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3354147" y="3144078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2" name="그룹 1005"/>
            <p:cNvGrpSpPr/>
            <p:nvPr/>
          </p:nvGrpSpPr>
          <p:grpSpPr>
            <a:xfrm>
              <a:off x="6899381" y="3129627"/>
              <a:ext cx="573951" cy="88649"/>
              <a:chOff x="6899381" y="3129627"/>
              <a:chExt cx="573951" cy="88649"/>
            </a:xfrm>
          </p:grpSpPr>
          <p:pic>
            <p:nvPicPr>
              <p:cNvPr id="114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899381" y="3129627"/>
                <a:ext cx="573951" cy="88649"/>
              </a:xfrm>
              <a:prstGeom prst="rect">
                <a:avLst/>
              </a:prstGeom>
            </p:spPr>
          </p:pic>
        </p:grpSp>
        <p:grpSp>
          <p:nvGrpSpPr>
            <p:cNvPr id="13" name="그룹 1006"/>
            <p:cNvGrpSpPr/>
            <p:nvPr/>
          </p:nvGrpSpPr>
          <p:grpSpPr>
            <a:xfrm>
              <a:off x="5119310" y="3137239"/>
              <a:ext cx="548227" cy="88649"/>
              <a:chOff x="5119310" y="3137239"/>
              <a:chExt cx="548227" cy="88649"/>
            </a:xfrm>
          </p:grpSpPr>
          <p:pic>
            <p:nvPicPr>
              <p:cNvPr id="113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119310" y="3137239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4" name="그룹 1007"/>
            <p:cNvGrpSpPr/>
            <p:nvPr/>
          </p:nvGrpSpPr>
          <p:grpSpPr>
            <a:xfrm>
              <a:off x="6906862" y="4413115"/>
              <a:ext cx="573146" cy="88649"/>
              <a:chOff x="6906862" y="4413115"/>
              <a:chExt cx="573146" cy="88649"/>
            </a:xfrm>
          </p:grpSpPr>
          <p:pic>
            <p:nvPicPr>
              <p:cNvPr id="112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06862" y="4413115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3400392" y="1723751"/>
              <a:ext cx="2202280" cy="739389"/>
              <a:chOff x="3400392" y="1723751"/>
              <a:chExt cx="2202280" cy="739389"/>
            </a:xfrm>
          </p:grpSpPr>
          <p:grpSp>
            <p:nvGrpSpPr>
              <p:cNvPr id="109" name="그룹 1009"/>
              <p:cNvGrpSpPr/>
              <p:nvPr/>
            </p:nvGrpSpPr>
            <p:grpSpPr>
              <a:xfrm>
                <a:off x="3400392" y="1723751"/>
                <a:ext cx="2202280" cy="739389"/>
                <a:chOff x="3400392" y="1723751"/>
                <a:chExt cx="2202280" cy="739389"/>
              </a:xfrm>
            </p:grpSpPr>
            <p:pic>
              <p:nvPicPr>
                <p:cNvPr id="111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0392" y="1723751"/>
                  <a:ext cx="2202280" cy="739389"/>
                </a:xfrm>
                <a:prstGeom prst="rect">
                  <a:avLst/>
                </a:prstGeom>
              </p:spPr>
            </p:pic>
          </p:grpSp>
          <p:pic>
            <p:nvPicPr>
              <p:cNvPr id="110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61443" y="1819703"/>
                <a:ext cx="2059486" cy="718029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1112337" y="3456207"/>
              <a:ext cx="1429320" cy="714660"/>
              <a:chOff x="1112337" y="3456207"/>
              <a:chExt cx="1429320" cy="714660"/>
            </a:xfrm>
          </p:grpSpPr>
          <p:grpSp>
            <p:nvGrpSpPr>
              <p:cNvPr id="106" name="그룹 1011"/>
              <p:cNvGrpSpPr/>
              <p:nvPr/>
            </p:nvGrpSpPr>
            <p:grpSpPr>
              <a:xfrm>
                <a:off x="1112337" y="3456207"/>
                <a:ext cx="1429320" cy="714660"/>
                <a:chOff x="1112337" y="3456207"/>
                <a:chExt cx="1429320" cy="714660"/>
              </a:xfrm>
            </p:grpSpPr>
            <p:pic>
              <p:nvPicPr>
                <p:cNvPr id="108" name="Object 3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12337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7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6956" y="3500169"/>
                <a:ext cx="1395190" cy="702619"/>
              </a:xfrm>
              <a:prstGeom prst="rect">
                <a:avLst/>
              </a:prstGeom>
            </p:spPr>
          </p:pic>
        </p:grpSp>
        <p:grpSp>
          <p:nvGrpSpPr>
            <p:cNvPr id="18" name="그룹 1012"/>
            <p:cNvGrpSpPr/>
            <p:nvPr/>
          </p:nvGrpSpPr>
          <p:grpSpPr>
            <a:xfrm>
              <a:off x="2929882" y="3456207"/>
              <a:ext cx="1429320" cy="714660"/>
              <a:chOff x="2929882" y="3456207"/>
              <a:chExt cx="1429320" cy="714660"/>
            </a:xfrm>
          </p:grpSpPr>
          <p:grpSp>
            <p:nvGrpSpPr>
              <p:cNvPr id="103" name="그룹 1013"/>
              <p:cNvGrpSpPr/>
              <p:nvPr/>
            </p:nvGrpSpPr>
            <p:grpSpPr>
              <a:xfrm>
                <a:off x="2929882" y="3456207"/>
                <a:ext cx="1429320" cy="714660"/>
                <a:chOff x="2929882" y="3456207"/>
                <a:chExt cx="1429320" cy="714660"/>
              </a:xfrm>
            </p:grpSpPr>
            <p:pic>
              <p:nvPicPr>
                <p:cNvPr id="105" name="Object 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82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20511" y="3613469"/>
                <a:ext cx="1515571" cy="495324"/>
              </a:xfrm>
              <a:prstGeom prst="rect">
                <a:avLst/>
              </a:prstGeom>
            </p:spPr>
          </p:pic>
        </p:grpSp>
        <p:grpSp>
          <p:nvGrpSpPr>
            <p:cNvPr id="19" name="그룹 1014"/>
            <p:cNvGrpSpPr/>
            <p:nvPr/>
          </p:nvGrpSpPr>
          <p:grpSpPr>
            <a:xfrm>
              <a:off x="4685031" y="3456207"/>
              <a:ext cx="1429320" cy="714660"/>
              <a:chOff x="4685031" y="3456207"/>
              <a:chExt cx="1429320" cy="714660"/>
            </a:xfrm>
          </p:grpSpPr>
          <p:grpSp>
            <p:nvGrpSpPr>
              <p:cNvPr id="100" name="그룹 1015"/>
              <p:cNvGrpSpPr/>
              <p:nvPr/>
            </p:nvGrpSpPr>
            <p:grpSpPr>
              <a:xfrm>
                <a:off x="4685031" y="3456207"/>
                <a:ext cx="1429320" cy="714660"/>
                <a:chOff x="4685031" y="3456207"/>
                <a:chExt cx="1429320" cy="714660"/>
              </a:xfrm>
            </p:grpSpPr>
            <p:pic>
              <p:nvPicPr>
                <p:cNvPr id="102" name="Object 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85031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1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89650" y="3613982"/>
                <a:ext cx="1391838" cy="513333"/>
              </a:xfrm>
              <a:prstGeom prst="rect">
                <a:avLst/>
              </a:prstGeom>
            </p:spPr>
          </p:pic>
        </p:grpSp>
        <p:grpSp>
          <p:nvGrpSpPr>
            <p:cNvPr id="20" name="그룹 1016"/>
            <p:cNvGrpSpPr/>
            <p:nvPr/>
          </p:nvGrpSpPr>
          <p:grpSpPr>
            <a:xfrm>
              <a:off x="6479686" y="3456207"/>
              <a:ext cx="1429320" cy="714660"/>
              <a:chOff x="6479686" y="3456207"/>
              <a:chExt cx="1429320" cy="714660"/>
            </a:xfrm>
          </p:grpSpPr>
          <p:grpSp>
            <p:nvGrpSpPr>
              <p:cNvPr id="97" name="그룹 1017"/>
              <p:cNvGrpSpPr/>
              <p:nvPr/>
            </p:nvGrpSpPr>
            <p:grpSpPr>
              <a:xfrm>
                <a:off x="6479686" y="3456207"/>
                <a:ext cx="1429320" cy="714660"/>
                <a:chOff x="6479686" y="3456207"/>
                <a:chExt cx="1429320" cy="714660"/>
              </a:xfrm>
            </p:grpSpPr>
            <p:pic>
              <p:nvPicPr>
                <p:cNvPr id="99" name="Object 4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79686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73439" y="3575582"/>
                <a:ext cx="1641105" cy="552038"/>
              </a:xfrm>
              <a:prstGeom prst="rect">
                <a:avLst/>
              </a:prstGeom>
            </p:spPr>
          </p:pic>
        </p:grpSp>
        <p:grpSp>
          <p:nvGrpSpPr>
            <p:cNvPr id="21" name="그룹 1018"/>
            <p:cNvGrpSpPr/>
            <p:nvPr/>
          </p:nvGrpSpPr>
          <p:grpSpPr>
            <a:xfrm>
              <a:off x="6367210" y="4744152"/>
              <a:ext cx="1655952" cy="709694"/>
              <a:chOff x="6367210" y="4744152"/>
              <a:chExt cx="1655952" cy="709694"/>
            </a:xfrm>
          </p:grpSpPr>
          <p:grpSp>
            <p:nvGrpSpPr>
              <p:cNvPr id="94" name="그룹 1019"/>
              <p:cNvGrpSpPr/>
              <p:nvPr/>
            </p:nvGrpSpPr>
            <p:grpSpPr>
              <a:xfrm>
                <a:off x="6367210" y="4744152"/>
                <a:ext cx="1655952" cy="709694"/>
                <a:chOff x="6367210" y="4744152"/>
                <a:chExt cx="1655952" cy="709694"/>
              </a:xfrm>
            </p:grpSpPr>
            <p:pic>
              <p:nvPicPr>
                <p:cNvPr id="96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367210" y="4744152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95" name="Object 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77464" y="4861010"/>
                <a:ext cx="1496248" cy="543057"/>
              </a:xfrm>
              <a:prstGeom prst="rect">
                <a:avLst/>
              </a:prstGeom>
            </p:spPr>
          </p:pic>
        </p:grpSp>
        <p:grpSp>
          <p:nvGrpSpPr>
            <p:cNvPr id="22" name="그룹 1020"/>
            <p:cNvGrpSpPr/>
            <p:nvPr/>
          </p:nvGrpSpPr>
          <p:grpSpPr>
            <a:xfrm>
              <a:off x="6913166" y="5688085"/>
              <a:ext cx="573146" cy="88649"/>
              <a:chOff x="6913166" y="5688085"/>
              <a:chExt cx="573146" cy="88649"/>
            </a:xfrm>
          </p:grpSpPr>
          <p:pic>
            <p:nvPicPr>
              <p:cNvPr id="93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13166" y="5688085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23" name="그룹 1021"/>
            <p:cNvGrpSpPr/>
            <p:nvPr/>
          </p:nvGrpSpPr>
          <p:grpSpPr>
            <a:xfrm>
              <a:off x="6911590" y="6955176"/>
              <a:ext cx="573146" cy="88649"/>
              <a:chOff x="6911590" y="6955176"/>
              <a:chExt cx="573146" cy="88649"/>
            </a:xfrm>
          </p:grpSpPr>
          <p:pic>
            <p:nvPicPr>
              <p:cNvPr id="92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11590" y="6955176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24" name="그룹 1022"/>
            <p:cNvGrpSpPr/>
            <p:nvPr/>
          </p:nvGrpSpPr>
          <p:grpSpPr>
            <a:xfrm>
              <a:off x="7957532" y="5056581"/>
              <a:ext cx="495779" cy="88649"/>
              <a:chOff x="7957532" y="5056581"/>
              <a:chExt cx="495779" cy="88649"/>
            </a:xfrm>
          </p:grpSpPr>
          <p:pic>
            <p:nvPicPr>
              <p:cNvPr id="91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57532" y="5056581"/>
                <a:ext cx="495779" cy="88649"/>
              </a:xfrm>
              <a:prstGeom prst="rect">
                <a:avLst/>
              </a:prstGeom>
            </p:spPr>
          </p:pic>
        </p:grpSp>
        <p:grpSp>
          <p:nvGrpSpPr>
            <p:cNvPr id="25" name="그룹 1023"/>
            <p:cNvGrpSpPr/>
            <p:nvPr/>
          </p:nvGrpSpPr>
          <p:grpSpPr>
            <a:xfrm>
              <a:off x="7957532" y="6329645"/>
              <a:ext cx="495779" cy="88649"/>
              <a:chOff x="7957532" y="6329645"/>
              <a:chExt cx="495779" cy="88649"/>
            </a:xfrm>
          </p:grpSpPr>
          <p:pic>
            <p:nvPicPr>
              <p:cNvPr id="90" name="Object 6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57532" y="6329645"/>
                <a:ext cx="495779" cy="88649"/>
              </a:xfrm>
              <a:prstGeom prst="rect">
                <a:avLst/>
              </a:prstGeom>
            </p:spPr>
          </p:pic>
        </p:grpSp>
        <p:grpSp>
          <p:nvGrpSpPr>
            <p:cNvPr id="26" name="그룹 1024"/>
            <p:cNvGrpSpPr/>
            <p:nvPr/>
          </p:nvGrpSpPr>
          <p:grpSpPr>
            <a:xfrm>
              <a:off x="1534733" y="4413188"/>
              <a:ext cx="573343" cy="88649"/>
              <a:chOff x="1534733" y="4413188"/>
              <a:chExt cx="573343" cy="88649"/>
            </a:xfrm>
          </p:grpSpPr>
          <p:pic>
            <p:nvPicPr>
              <p:cNvPr id="89" name="Object 7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1534733" y="4413188"/>
                <a:ext cx="573343" cy="88649"/>
              </a:xfrm>
              <a:prstGeom prst="rect">
                <a:avLst/>
              </a:prstGeom>
            </p:spPr>
          </p:pic>
        </p:grpSp>
        <p:grpSp>
          <p:nvGrpSpPr>
            <p:cNvPr id="27" name="그룹 1025"/>
            <p:cNvGrpSpPr/>
            <p:nvPr/>
          </p:nvGrpSpPr>
          <p:grpSpPr>
            <a:xfrm>
              <a:off x="4120072" y="5032643"/>
              <a:ext cx="1812411" cy="88649"/>
              <a:chOff x="4120072" y="5032643"/>
              <a:chExt cx="1812411" cy="88649"/>
            </a:xfrm>
          </p:grpSpPr>
          <p:pic>
            <p:nvPicPr>
              <p:cNvPr id="88" name="Object 7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4120072" y="5032643"/>
                <a:ext cx="1812411" cy="88649"/>
              </a:xfrm>
              <a:prstGeom prst="rect">
                <a:avLst/>
              </a:prstGeom>
            </p:spPr>
          </p:pic>
        </p:grpSp>
        <p:grpSp>
          <p:nvGrpSpPr>
            <p:cNvPr id="28" name="그룹 1026"/>
            <p:cNvGrpSpPr/>
            <p:nvPr/>
          </p:nvGrpSpPr>
          <p:grpSpPr>
            <a:xfrm>
              <a:off x="3653711" y="4455087"/>
              <a:ext cx="657094" cy="88649"/>
              <a:chOff x="3653711" y="4455087"/>
              <a:chExt cx="657094" cy="88649"/>
            </a:xfrm>
          </p:grpSpPr>
          <p:pic>
            <p:nvPicPr>
              <p:cNvPr id="87" name="Object 7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3653711" y="4455087"/>
                <a:ext cx="657094" cy="88649"/>
              </a:xfrm>
              <a:prstGeom prst="rect">
                <a:avLst/>
              </a:prstGeom>
            </p:spPr>
          </p:pic>
        </p:grpSp>
        <p:grpSp>
          <p:nvGrpSpPr>
            <p:cNvPr id="29" name="그룹 1027"/>
            <p:cNvGrpSpPr/>
            <p:nvPr/>
          </p:nvGrpSpPr>
          <p:grpSpPr>
            <a:xfrm>
              <a:off x="6373514" y="6019123"/>
              <a:ext cx="1655952" cy="709694"/>
              <a:chOff x="6373514" y="6019123"/>
              <a:chExt cx="1655952" cy="709694"/>
            </a:xfrm>
          </p:grpSpPr>
          <p:grpSp>
            <p:nvGrpSpPr>
              <p:cNvPr id="84" name="그룹 1028"/>
              <p:cNvGrpSpPr/>
              <p:nvPr/>
            </p:nvGrpSpPr>
            <p:grpSpPr>
              <a:xfrm>
                <a:off x="6373514" y="6019123"/>
                <a:ext cx="1655952" cy="709694"/>
                <a:chOff x="6373514" y="6019123"/>
                <a:chExt cx="1655952" cy="709694"/>
              </a:xfrm>
            </p:grpSpPr>
            <p:pic>
              <p:nvPicPr>
                <p:cNvPr id="86" name="Object 8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373514" y="6019123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35844" y="6222610"/>
                <a:ext cx="1206810" cy="387543"/>
              </a:xfrm>
              <a:prstGeom prst="rect">
                <a:avLst/>
              </a:prstGeom>
            </p:spPr>
          </p:pic>
        </p:grpSp>
        <p:grpSp>
          <p:nvGrpSpPr>
            <p:cNvPr id="30" name="그룹 1029"/>
            <p:cNvGrpSpPr/>
            <p:nvPr/>
          </p:nvGrpSpPr>
          <p:grpSpPr>
            <a:xfrm>
              <a:off x="6480526" y="7286213"/>
              <a:ext cx="1429320" cy="714660"/>
              <a:chOff x="6480526" y="7286213"/>
              <a:chExt cx="1429320" cy="714660"/>
            </a:xfrm>
          </p:grpSpPr>
          <p:grpSp>
            <p:nvGrpSpPr>
              <p:cNvPr id="81" name="그룹 1030"/>
              <p:cNvGrpSpPr/>
              <p:nvPr/>
            </p:nvGrpSpPr>
            <p:grpSpPr>
              <a:xfrm>
                <a:off x="6480526" y="7286213"/>
                <a:ext cx="1429320" cy="714660"/>
                <a:chOff x="6480526" y="7286213"/>
                <a:chExt cx="1429320" cy="714660"/>
              </a:xfrm>
            </p:grpSpPr>
            <p:pic>
              <p:nvPicPr>
                <p:cNvPr id="83" name="Object 8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80526" y="7286213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28631" y="7361819"/>
                <a:ext cx="1239295" cy="675400"/>
              </a:xfrm>
              <a:prstGeom prst="rect">
                <a:avLst/>
              </a:prstGeom>
            </p:spPr>
          </p:pic>
        </p:grpSp>
        <p:pic>
          <p:nvPicPr>
            <p:cNvPr id="31" name="Object 9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34828" y="4624385"/>
              <a:ext cx="587638" cy="564295"/>
            </a:xfrm>
            <a:prstGeom prst="rect">
              <a:avLst/>
            </a:prstGeom>
          </p:spPr>
        </p:pic>
        <p:pic>
          <p:nvPicPr>
            <p:cNvPr id="32" name="Object 9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45334" y="5909859"/>
              <a:ext cx="587638" cy="564295"/>
            </a:xfrm>
            <a:prstGeom prst="rect">
              <a:avLst/>
            </a:prstGeom>
          </p:spPr>
        </p:pic>
        <p:pic>
          <p:nvPicPr>
            <p:cNvPr id="33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33185" y="6760863"/>
              <a:ext cx="534305" cy="530200"/>
            </a:xfrm>
            <a:prstGeom prst="rect">
              <a:avLst/>
            </a:prstGeom>
          </p:spPr>
        </p:pic>
        <p:pic>
          <p:nvPicPr>
            <p:cNvPr id="34" name="Object 9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33185" y="5477874"/>
              <a:ext cx="534305" cy="530200"/>
            </a:xfrm>
            <a:prstGeom prst="rect">
              <a:avLst/>
            </a:prstGeom>
          </p:spPr>
        </p:pic>
        <p:pic>
          <p:nvPicPr>
            <p:cNvPr id="35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87325" y="4829771"/>
              <a:ext cx="824210" cy="610410"/>
            </a:xfrm>
            <a:prstGeom prst="rect">
              <a:avLst/>
            </a:prstGeom>
          </p:spPr>
        </p:pic>
        <p:pic>
          <p:nvPicPr>
            <p:cNvPr id="36" name="Object 9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30370" y="6146704"/>
              <a:ext cx="1095819" cy="583629"/>
            </a:xfrm>
            <a:prstGeom prst="rect">
              <a:avLst/>
            </a:prstGeom>
          </p:spPr>
        </p:pic>
        <p:grpSp>
          <p:nvGrpSpPr>
            <p:cNvPr id="37" name="그룹 1031"/>
            <p:cNvGrpSpPr/>
            <p:nvPr/>
          </p:nvGrpSpPr>
          <p:grpSpPr>
            <a:xfrm>
              <a:off x="997359" y="4744152"/>
              <a:ext cx="1655952" cy="709694"/>
              <a:chOff x="997359" y="4744152"/>
              <a:chExt cx="1655952" cy="709694"/>
            </a:xfrm>
          </p:grpSpPr>
          <p:grpSp>
            <p:nvGrpSpPr>
              <p:cNvPr id="78" name="그룹 1032"/>
              <p:cNvGrpSpPr/>
              <p:nvPr/>
            </p:nvGrpSpPr>
            <p:grpSpPr>
              <a:xfrm>
                <a:off x="997359" y="4744152"/>
                <a:ext cx="1655952" cy="709694"/>
                <a:chOff x="997359" y="4744152"/>
                <a:chExt cx="1655952" cy="709694"/>
              </a:xfrm>
            </p:grpSpPr>
            <p:pic>
              <p:nvPicPr>
                <p:cNvPr id="80" name="Object 9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97359" y="4744152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79" name="Object 10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83061" y="4786789"/>
                <a:ext cx="1432924" cy="700181"/>
              </a:xfrm>
              <a:prstGeom prst="rect">
                <a:avLst/>
              </a:prstGeom>
            </p:spPr>
          </p:pic>
        </p:grpSp>
        <p:grpSp>
          <p:nvGrpSpPr>
            <p:cNvPr id="38" name="그룹 1033"/>
            <p:cNvGrpSpPr/>
            <p:nvPr/>
          </p:nvGrpSpPr>
          <p:grpSpPr>
            <a:xfrm>
              <a:off x="868762" y="5770385"/>
              <a:ext cx="1933331" cy="603584"/>
              <a:chOff x="868762" y="5770385"/>
              <a:chExt cx="1933331" cy="603584"/>
            </a:xfrm>
          </p:grpSpPr>
          <p:pic>
            <p:nvPicPr>
              <p:cNvPr id="77" name="Object 10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68762" y="5770385"/>
                <a:ext cx="1933331" cy="603584"/>
              </a:xfrm>
              <a:prstGeom prst="rect">
                <a:avLst/>
              </a:prstGeom>
            </p:spPr>
          </p:pic>
        </p:grpSp>
        <p:grpSp>
          <p:nvGrpSpPr>
            <p:cNvPr id="39" name="그룹 1034"/>
            <p:cNvGrpSpPr/>
            <p:nvPr/>
          </p:nvGrpSpPr>
          <p:grpSpPr>
            <a:xfrm>
              <a:off x="1618581" y="5603152"/>
              <a:ext cx="430298" cy="34278"/>
              <a:chOff x="1618581" y="5603152"/>
              <a:chExt cx="430298" cy="34278"/>
            </a:xfrm>
          </p:grpSpPr>
          <p:pic>
            <p:nvPicPr>
              <p:cNvPr id="76" name="Object 10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340000">
                <a:off x="1618581" y="5603152"/>
                <a:ext cx="430298" cy="34278"/>
              </a:xfrm>
              <a:prstGeom prst="rect">
                <a:avLst/>
              </a:prstGeom>
            </p:spPr>
          </p:pic>
        </p:grpSp>
        <p:grpSp>
          <p:nvGrpSpPr>
            <p:cNvPr id="40" name="그룹 1035"/>
            <p:cNvGrpSpPr/>
            <p:nvPr/>
          </p:nvGrpSpPr>
          <p:grpSpPr>
            <a:xfrm>
              <a:off x="887145" y="6999501"/>
              <a:ext cx="1933331" cy="603584"/>
              <a:chOff x="887145" y="6999501"/>
              <a:chExt cx="1933331" cy="603584"/>
            </a:xfrm>
          </p:grpSpPr>
          <p:pic>
            <p:nvPicPr>
              <p:cNvPr id="75" name="Object 11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0800000">
                <a:off x="887145" y="6999501"/>
                <a:ext cx="1933331" cy="603584"/>
              </a:xfrm>
              <a:prstGeom prst="rect">
                <a:avLst/>
              </a:prstGeom>
            </p:spPr>
          </p:pic>
        </p:grpSp>
        <p:grpSp>
          <p:nvGrpSpPr>
            <p:cNvPr id="41" name="그룹 1036"/>
            <p:cNvGrpSpPr/>
            <p:nvPr/>
          </p:nvGrpSpPr>
          <p:grpSpPr>
            <a:xfrm>
              <a:off x="1229632" y="8182525"/>
              <a:ext cx="1258626" cy="34278"/>
              <a:chOff x="1229632" y="8182525"/>
              <a:chExt cx="1258626" cy="34278"/>
            </a:xfrm>
          </p:grpSpPr>
          <p:pic>
            <p:nvPicPr>
              <p:cNvPr id="74" name="Object 11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229632" y="8182525"/>
                <a:ext cx="1258626" cy="34278"/>
              </a:xfrm>
              <a:prstGeom prst="rect">
                <a:avLst/>
              </a:prstGeom>
            </p:spPr>
          </p:pic>
        </p:grpSp>
        <p:grpSp>
          <p:nvGrpSpPr>
            <p:cNvPr id="42" name="그룹 1037"/>
            <p:cNvGrpSpPr/>
            <p:nvPr/>
          </p:nvGrpSpPr>
          <p:grpSpPr>
            <a:xfrm>
              <a:off x="1854136" y="8772020"/>
              <a:ext cx="1580231" cy="88649"/>
              <a:chOff x="1854136" y="8772020"/>
              <a:chExt cx="1580231" cy="88649"/>
            </a:xfrm>
          </p:grpSpPr>
          <p:pic>
            <p:nvPicPr>
              <p:cNvPr id="73" name="Object 11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854136" y="8772020"/>
                <a:ext cx="1580231" cy="88649"/>
              </a:xfrm>
              <a:prstGeom prst="rect">
                <a:avLst/>
              </a:prstGeom>
            </p:spPr>
          </p:pic>
        </p:grpSp>
        <p:grpSp>
          <p:nvGrpSpPr>
            <p:cNvPr id="43" name="그룹 1038"/>
            <p:cNvGrpSpPr/>
            <p:nvPr/>
          </p:nvGrpSpPr>
          <p:grpSpPr>
            <a:xfrm>
              <a:off x="6807094" y="8389173"/>
              <a:ext cx="810624" cy="34278"/>
              <a:chOff x="6807094" y="8389173"/>
              <a:chExt cx="810624" cy="34278"/>
            </a:xfrm>
          </p:grpSpPr>
          <p:pic>
            <p:nvPicPr>
              <p:cNvPr id="72" name="Object 11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6807094" y="8389173"/>
                <a:ext cx="810624" cy="34278"/>
              </a:xfrm>
              <a:prstGeom prst="rect">
                <a:avLst/>
              </a:prstGeom>
            </p:spPr>
          </p:pic>
        </p:grpSp>
        <p:grpSp>
          <p:nvGrpSpPr>
            <p:cNvPr id="44" name="그룹 1039"/>
            <p:cNvGrpSpPr/>
            <p:nvPr/>
          </p:nvGrpSpPr>
          <p:grpSpPr>
            <a:xfrm>
              <a:off x="5568673" y="8768080"/>
              <a:ext cx="1659603" cy="88649"/>
              <a:chOff x="5568673" y="8768080"/>
              <a:chExt cx="1659603" cy="88649"/>
            </a:xfrm>
          </p:grpSpPr>
          <p:pic>
            <p:nvPicPr>
              <p:cNvPr id="71" name="Object 12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10800000">
                <a:off x="5568673" y="8768080"/>
                <a:ext cx="1659603" cy="88649"/>
              </a:xfrm>
              <a:prstGeom prst="rect">
                <a:avLst/>
              </a:prstGeom>
            </p:spPr>
          </p:pic>
        </p:grpSp>
        <p:grpSp>
          <p:nvGrpSpPr>
            <p:cNvPr id="45" name="그룹 1040"/>
            <p:cNvGrpSpPr/>
            <p:nvPr/>
          </p:nvGrpSpPr>
          <p:grpSpPr>
            <a:xfrm>
              <a:off x="2528241" y="6947064"/>
              <a:ext cx="2944074" cy="88649"/>
              <a:chOff x="2528241" y="6947064"/>
              <a:chExt cx="2944074" cy="88649"/>
            </a:xfrm>
          </p:grpSpPr>
          <p:pic>
            <p:nvPicPr>
              <p:cNvPr id="70" name="Object 12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340000">
                <a:off x="2528241" y="6947064"/>
                <a:ext cx="2944074" cy="88649"/>
              </a:xfrm>
              <a:prstGeom prst="rect">
                <a:avLst/>
              </a:prstGeom>
            </p:spPr>
          </p:pic>
        </p:grpSp>
        <p:grpSp>
          <p:nvGrpSpPr>
            <p:cNvPr id="46" name="그룹 1041"/>
            <p:cNvGrpSpPr/>
            <p:nvPr/>
          </p:nvGrpSpPr>
          <p:grpSpPr>
            <a:xfrm>
              <a:off x="4153502" y="7525950"/>
              <a:ext cx="1744088" cy="88649"/>
              <a:chOff x="4153502" y="7525950"/>
              <a:chExt cx="1744088" cy="88649"/>
            </a:xfrm>
          </p:grpSpPr>
          <p:pic>
            <p:nvPicPr>
              <p:cNvPr id="69" name="Object 12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4153502" y="7525950"/>
                <a:ext cx="1744088" cy="88649"/>
              </a:xfrm>
              <a:prstGeom prst="rect">
                <a:avLst/>
              </a:prstGeom>
            </p:spPr>
          </p:pic>
        </p:grpSp>
        <p:pic>
          <p:nvPicPr>
            <p:cNvPr id="47" name="Object 13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5653" y="5866580"/>
              <a:ext cx="534305" cy="530200"/>
            </a:xfrm>
            <a:prstGeom prst="rect">
              <a:avLst/>
            </a:prstGeom>
          </p:spPr>
        </p:pic>
        <p:grpSp>
          <p:nvGrpSpPr>
            <p:cNvPr id="48" name="그룹 1043"/>
            <p:cNvGrpSpPr/>
            <p:nvPr/>
          </p:nvGrpSpPr>
          <p:grpSpPr>
            <a:xfrm>
              <a:off x="2068565" y="6355458"/>
              <a:ext cx="1429320" cy="714660"/>
              <a:chOff x="2068565" y="6355458"/>
              <a:chExt cx="1429320" cy="714660"/>
            </a:xfrm>
          </p:grpSpPr>
          <p:grpSp>
            <p:nvGrpSpPr>
              <p:cNvPr id="66" name="그룹 1044"/>
              <p:cNvGrpSpPr/>
              <p:nvPr/>
            </p:nvGrpSpPr>
            <p:grpSpPr>
              <a:xfrm>
                <a:off x="2068565" y="6355458"/>
                <a:ext cx="1429320" cy="714660"/>
                <a:chOff x="2068565" y="6355458"/>
                <a:chExt cx="1429320" cy="714660"/>
              </a:xfrm>
            </p:grpSpPr>
            <p:pic>
              <p:nvPicPr>
                <p:cNvPr id="68" name="Object 1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068565" y="6355458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13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193041" y="6431095"/>
                <a:ext cx="1262838" cy="637190"/>
              </a:xfrm>
              <a:prstGeom prst="rect">
                <a:avLst/>
              </a:prstGeom>
            </p:spPr>
          </p:pic>
        </p:grpSp>
        <p:grpSp>
          <p:nvGrpSpPr>
            <p:cNvPr id="49" name="그룹 1045"/>
            <p:cNvGrpSpPr/>
            <p:nvPr/>
          </p:nvGrpSpPr>
          <p:grpSpPr>
            <a:xfrm>
              <a:off x="141510" y="6355458"/>
              <a:ext cx="1429320" cy="714660"/>
              <a:chOff x="141510" y="6355458"/>
              <a:chExt cx="1429320" cy="714660"/>
            </a:xfrm>
          </p:grpSpPr>
          <p:grpSp>
            <p:nvGrpSpPr>
              <p:cNvPr id="63" name="그룹 1046"/>
              <p:cNvGrpSpPr/>
              <p:nvPr/>
            </p:nvGrpSpPr>
            <p:grpSpPr>
              <a:xfrm>
                <a:off x="141510" y="6355458"/>
                <a:ext cx="1429320" cy="714660"/>
                <a:chOff x="141510" y="6355458"/>
                <a:chExt cx="1429320" cy="714660"/>
              </a:xfrm>
            </p:grpSpPr>
            <p:pic>
              <p:nvPicPr>
                <p:cNvPr id="65" name="Object 1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1510" y="6355458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14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65986" y="6431095"/>
                <a:ext cx="1262838" cy="637190"/>
              </a:xfrm>
              <a:prstGeom prst="rect">
                <a:avLst/>
              </a:prstGeom>
            </p:spPr>
          </p:pic>
        </p:grpSp>
        <p:pic>
          <p:nvPicPr>
            <p:cNvPr id="50" name="Object 14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5224" y="5866580"/>
              <a:ext cx="581848" cy="530200"/>
            </a:xfrm>
            <a:prstGeom prst="rect">
              <a:avLst/>
            </a:prstGeom>
          </p:spPr>
        </p:pic>
        <p:grpSp>
          <p:nvGrpSpPr>
            <p:cNvPr id="51" name="그룹 1047"/>
            <p:cNvGrpSpPr/>
            <p:nvPr/>
          </p:nvGrpSpPr>
          <p:grpSpPr>
            <a:xfrm>
              <a:off x="3434361" y="8461198"/>
              <a:ext cx="2134343" cy="716579"/>
              <a:chOff x="3434361" y="8461198"/>
              <a:chExt cx="2134343" cy="716579"/>
            </a:xfrm>
          </p:grpSpPr>
          <p:grpSp>
            <p:nvGrpSpPr>
              <p:cNvPr id="60" name="그룹 1048"/>
              <p:cNvGrpSpPr/>
              <p:nvPr/>
            </p:nvGrpSpPr>
            <p:grpSpPr>
              <a:xfrm>
                <a:off x="3434361" y="8461198"/>
                <a:ext cx="2134343" cy="716579"/>
                <a:chOff x="3434361" y="8461198"/>
                <a:chExt cx="2134343" cy="716579"/>
              </a:xfrm>
            </p:grpSpPr>
            <p:pic>
              <p:nvPicPr>
                <p:cNvPr id="62" name="Object 149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3434361" y="8461198"/>
                  <a:ext cx="2134343" cy="716579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502864" y="8552978"/>
                <a:ext cx="1993486" cy="700724"/>
              </a:xfrm>
              <a:prstGeom prst="rect">
                <a:avLst/>
              </a:prstGeom>
            </p:spPr>
          </p:pic>
        </p:grpSp>
        <p:grpSp>
          <p:nvGrpSpPr>
            <p:cNvPr id="52" name="그룹 1049"/>
            <p:cNvGrpSpPr/>
            <p:nvPr/>
          </p:nvGrpSpPr>
          <p:grpSpPr>
            <a:xfrm>
              <a:off x="3266217" y="4827956"/>
              <a:ext cx="1429320" cy="714660"/>
              <a:chOff x="3266217" y="4827956"/>
              <a:chExt cx="1429320" cy="714660"/>
            </a:xfrm>
          </p:grpSpPr>
          <p:grpSp>
            <p:nvGrpSpPr>
              <p:cNvPr id="57" name="그룹 1050"/>
              <p:cNvGrpSpPr/>
              <p:nvPr/>
            </p:nvGrpSpPr>
            <p:grpSpPr>
              <a:xfrm>
                <a:off x="3266217" y="4827956"/>
                <a:ext cx="1429320" cy="714660"/>
                <a:chOff x="3266217" y="4827956"/>
                <a:chExt cx="1429320" cy="714660"/>
              </a:xfrm>
            </p:grpSpPr>
            <p:pic>
              <p:nvPicPr>
                <p:cNvPr id="59" name="Object 15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66217" y="4827956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15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3383932" y="4878161"/>
                <a:ext cx="1282095" cy="729705"/>
              </a:xfrm>
              <a:prstGeom prst="rect">
                <a:avLst/>
              </a:prstGeom>
            </p:spPr>
          </p:pic>
        </p:grpSp>
        <p:grpSp>
          <p:nvGrpSpPr>
            <p:cNvPr id="53" name="그룹 1051"/>
            <p:cNvGrpSpPr/>
            <p:nvPr/>
          </p:nvGrpSpPr>
          <p:grpSpPr>
            <a:xfrm>
              <a:off x="4710283" y="6008616"/>
              <a:ext cx="1429320" cy="714660"/>
              <a:chOff x="4710283" y="6008616"/>
              <a:chExt cx="1429320" cy="714660"/>
            </a:xfrm>
          </p:grpSpPr>
          <p:grpSp>
            <p:nvGrpSpPr>
              <p:cNvPr id="54" name="그룹 1052"/>
              <p:cNvGrpSpPr/>
              <p:nvPr/>
            </p:nvGrpSpPr>
            <p:grpSpPr>
              <a:xfrm>
                <a:off x="4710283" y="6008616"/>
                <a:ext cx="1429320" cy="714660"/>
                <a:chOff x="4710283" y="6008616"/>
                <a:chExt cx="1429320" cy="714660"/>
              </a:xfrm>
            </p:grpSpPr>
            <p:pic>
              <p:nvPicPr>
                <p:cNvPr id="56" name="Object 16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710283" y="6008616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16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4754702" y="6084253"/>
                <a:ext cx="1336581" cy="637190"/>
              </a:xfrm>
              <a:prstGeom prst="rect">
                <a:avLst/>
              </a:prstGeom>
            </p:spPr>
          </p:pic>
        </p:grpSp>
      </p:grpSp>
      <p:grpSp>
        <p:nvGrpSpPr>
          <p:cNvPr id="119" name="그룹 1042"/>
          <p:cNvGrpSpPr/>
          <p:nvPr/>
        </p:nvGrpSpPr>
        <p:grpSpPr>
          <a:xfrm>
            <a:off x="5999499" y="814415"/>
            <a:ext cx="6014835" cy="4075946"/>
            <a:chOff x="9236152" y="175304"/>
            <a:chExt cx="9049563" cy="6044689"/>
          </a:xfrm>
        </p:grpSpPr>
        <p:pic>
          <p:nvPicPr>
            <p:cNvPr id="120" name="Object 13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36152" y="175304"/>
              <a:ext cx="9049563" cy="604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73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21" y="856662"/>
            <a:ext cx="7453442" cy="369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314" y="779978"/>
            <a:ext cx="4532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업로드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362" y="1684413"/>
            <a:ext cx="2380824" cy="4616910"/>
            <a:chOff x="1520677" y="1091010"/>
            <a:chExt cx="4733468" cy="8656699"/>
          </a:xfrm>
        </p:grpSpPr>
        <p:grpSp>
          <p:nvGrpSpPr>
            <p:cNvPr id="17" name="그룹 1001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4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18" name="그룹 1002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42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20" name="그룹 1003"/>
            <p:cNvGrpSpPr/>
            <p:nvPr/>
          </p:nvGrpSpPr>
          <p:grpSpPr>
            <a:xfrm>
              <a:off x="4918327" y="4104882"/>
              <a:ext cx="1335818" cy="2710839"/>
              <a:chOff x="4918327" y="4104882"/>
              <a:chExt cx="1335818" cy="2710839"/>
            </a:xfrm>
          </p:grpSpPr>
          <p:pic>
            <p:nvPicPr>
              <p:cNvPr id="41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4918327" y="4104882"/>
                <a:ext cx="1335818" cy="2710839"/>
              </a:xfrm>
              <a:prstGeom prst="rect">
                <a:avLst/>
              </a:prstGeom>
            </p:spPr>
          </p:pic>
        </p:grpSp>
        <p:grpSp>
          <p:nvGrpSpPr>
            <p:cNvPr id="21" name="그룹 1004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40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37" name="그룹 1007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3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20711" y="986396"/>
                <a:ext cx="3187410" cy="1567190"/>
              </a:xfrm>
              <a:prstGeom prst="rect">
                <a:avLst/>
              </a:prstGeom>
            </p:spPr>
          </p:pic>
        </p:grpSp>
        <p:grpSp>
          <p:nvGrpSpPr>
            <p:cNvPr id="23" name="그룹 1008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34" name="그룹 1009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36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87396" y="3412375"/>
                <a:ext cx="2882581" cy="1618590"/>
              </a:xfrm>
              <a:prstGeom prst="rect">
                <a:avLst/>
              </a:prstGeom>
            </p:spPr>
          </p:pic>
        </p:grpSp>
        <p:grpSp>
          <p:nvGrpSpPr>
            <p:cNvPr id="24" name="그룹 1010"/>
            <p:cNvGrpSpPr/>
            <p:nvPr/>
          </p:nvGrpSpPr>
          <p:grpSpPr>
            <a:xfrm>
              <a:off x="1606121" y="6053010"/>
              <a:ext cx="3432698" cy="1471156"/>
              <a:chOff x="1606121" y="6053010"/>
              <a:chExt cx="3432698" cy="1471156"/>
            </a:xfrm>
          </p:grpSpPr>
          <p:grpSp>
            <p:nvGrpSpPr>
              <p:cNvPr id="31" name="그룹 1011"/>
              <p:cNvGrpSpPr/>
              <p:nvPr/>
            </p:nvGrpSpPr>
            <p:grpSpPr>
              <a:xfrm>
                <a:off x="1606121" y="6053010"/>
                <a:ext cx="3432698" cy="1471156"/>
                <a:chOff x="1606121" y="6053010"/>
                <a:chExt cx="3432698" cy="1471156"/>
              </a:xfrm>
            </p:grpSpPr>
            <p:pic>
              <p:nvPicPr>
                <p:cNvPr id="33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606121" y="6053010"/>
                  <a:ext cx="3432698" cy="147115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33409" y="6378847"/>
                <a:ext cx="2740371" cy="1110543"/>
              </a:xfrm>
              <a:prstGeom prst="rect">
                <a:avLst/>
              </a:prstGeom>
            </p:spPr>
          </p:pic>
        </p:grpSp>
        <p:pic>
          <p:nvPicPr>
            <p:cNvPr id="2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2467" y="7514356"/>
              <a:ext cx="1445610" cy="771162"/>
            </a:xfrm>
            <a:prstGeom prst="rect">
              <a:avLst/>
            </a:prstGeom>
          </p:spPr>
        </p:pic>
        <p:pic>
          <p:nvPicPr>
            <p:cNvPr id="2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9864" y="6009584"/>
              <a:ext cx="1898381" cy="771162"/>
            </a:xfrm>
            <a:prstGeom prst="rect">
              <a:avLst/>
            </a:prstGeom>
          </p:spPr>
        </p:pic>
        <p:grpSp>
          <p:nvGrpSpPr>
            <p:cNvPr id="27" name="그룹 1012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28" name="그룹 1013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30" name="Object 3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7121" y="8702459"/>
                <a:ext cx="3577819" cy="1160048"/>
              </a:xfrm>
              <a:prstGeom prst="rect">
                <a:avLst/>
              </a:prstGeom>
            </p:spPr>
          </p:pic>
        </p:grpSp>
      </p:grpSp>
      <p:grpSp>
        <p:nvGrpSpPr>
          <p:cNvPr id="46" name="그룹 1014"/>
          <p:cNvGrpSpPr/>
          <p:nvPr/>
        </p:nvGrpSpPr>
        <p:grpSpPr>
          <a:xfrm>
            <a:off x="4958192" y="3747809"/>
            <a:ext cx="3288993" cy="868231"/>
            <a:chOff x="6501764" y="5209524"/>
            <a:chExt cx="6886610" cy="1476159"/>
          </a:xfrm>
        </p:grpSpPr>
        <p:pic>
          <p:nvPicPr>
            <p:cNvPr id="47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01764" y="5209524"/>
              <a:ext cx="6886610" cy="1476159"/>
            </a:xfrm>
            <a:prstGeom prst="rect">
              <a:avLst/>
            </a:prstGeom>
          </p:spPr>
        </p:pic>
      </p:grpSp>
      <p:pic>
        <p:nvPicPr>
          <p:cNvPr id="50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58698" y="4897315"/>
            <a:ext cx="4420475" cy="15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150394" y="692058"/>
            <a:ext cx="63850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업로드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유효성 검사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7" y="1443856"/>
            <a:ext cx="5662387" cy="957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7" y="2688653"/>
            <a:ext cx="5178810" cy="908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088" y="3946379"/>
            <a:ext cx="3167367" cy="11158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47" y="5334487"/>
            <a:ext cx="3166810" cy="10532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89" y="2611346"/>
            <a:ext cx="3167367" cy="10627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090" y="1359295"/>
            <a:ext cx="3167367" cy="1041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7" y="5427422"/>
            <a:ext cx="3859964" cy="867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867" y="4164417"/>
            <a:ext cx="3736871" cy="7829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635583" y="1142695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1. 978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979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 시작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635583" y="239022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2. 13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자리 입력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635583" y="380555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JPG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630611" y="5114653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 1280 x 400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px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1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314" y="779978"/>
            <a:ext cx="4249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055780" y="1459536"/>
            <a:ext cx="1920791" cy="5016077"/>
            <a:chOff x="1520677" y="1091010"/>
            <a:chExt cx="3566917" cy="8656699"/>
          </a:xfrm>
        </p:grpSpPr>
        <p:grpSp>
          <p:nvGrpSpPr>
            <p:cNvPr id="56" name="그룹 1001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77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57" name="그룹 1002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7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58" name="그룹 1003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75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59" name="그룹 1005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72" name="그룹 1006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74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0711" y="986396"/>
                <a:ext cx="3187410" cy="1671952"/>
              </a:xfrm>
              <a:prstGeom prst="rect">
                <a:avLst/>
              </a:prstGeom>
            </p:spPr>
          </p:pic>
        </p:grpSp>
        <p:grpSp>
          <p:nvGrpSpPr>
            <p:cNvPr id="60" name="그룹 1007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69" name="그룹 1008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71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22196" y="3381185"/>
                <a:ext cx="2810429" cy="1657257"/>
              </a:xfrm>
              <a:prstGeom prst="rect">
                <a:avLst/>
              </a:prstGeom>
            </p:spPr>
          </p:pic>
        </p:grpSp>
        <p:grpSp>
          <p:nvGrpSpPr>
            <p:cNvPr id="61" name="그룹 1009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66" name="그룹 1010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68" name="Object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2378" y="8466758"/>
                <a:ext cx="3162790" cy="1508390"/>
              </a:xfrm>
              <a:prstGeom prst="rect">
                <a:avLst/>
              </a:prstGeom>
            </p:spPr>
          </p:pic>
        </p:grpSp>
        <p:grpSp>
          <p:nvGrpSpPr>
            <p:cNvPr id="62" name="그룹 1012"/>
            <p:cNvGrpSpPr/>
            <p:nvPr/>
          </p:nvGrpSpPr>
          <p:grpSpPr>
            <a:xfrm>
              <a:off x="1762216" y="5919584"/>
              <a:ext cx="3209155" cy="1604577"/>
              <a:chOff x="1762216" y="5919584"/>
              <a:chExt cx="3209155" cy="1604577"/>
            </a:xfrm>
          </p:grpSpPr>
          <p:grpSp>
            <p:nvGrpSpPr>
              <p:cNvPr id="63" name="그룹 1013"/>
              <p:cNvGrpSpPr/>
              <p:nvPr/>
            </p:nvGrpSpPr>
            <p:grpSpPr>
              <a:xfrm>
                <a:off x="1762216" y="5919584"/>
                <a:ext cx="3209155" cy="1604577"/>
                <a:chOff x="1762216" y="5919584"/>
                <a:chExt cx="3209155" cy="1604577"/>
              </a:xfrm>
            </p:grpSpPr>
            <p:pic>
              <p:nvPicPr>
                <p:cNvPr id="65" name="Object 3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2216" y="5919584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75241" y="6101797"/>
                <a:ext cx="2839000" cy="1480162"/>
              </a:xfrm>
              <a:prstGeom prst="rect">
                <a:avLst/>
              </a:prstGeom>
            </p:spPr>
          </p:pic>
        </p:grp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195" y="1459536"/>
            <a:ext cx="7453442" cy="3697832"/>
          </a:xfrm>
          <a:prstGeom prst="rect">
            <a:avLst/>
          </a:prstGeom>
        </p:spPr>
      </p:pic>
      <p:grpSp>
        <p:nvGrpSpPr>
          <p:cNvPr id="36" name="그룹 1014"/>
          <p:cNvGrpSpPr/>
          <p:nvPr/>
        </p:nvGrpSpPr>
        <p:grpSpPr>
          <a:xfrm>
            <a:off x="9650773" y="1805869"/>
            <a:ext cx="1630513" cy="2681801"/>
            <a:chOff x="6501764" y="5209524"/>
            <a:chExt cx="6886610" cy="1476159"/>
          </a:xfrm>
        </p:grpSpPr>
        <p:pic>
          <p:nvPicPr>
            <p:cNvPr id="37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01764" y="5209524"/>
              <a:ext cx="6886610" cy="1476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0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314" y="779978"/>
            <a:ext cx="4249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4" y="1336135"/>
            <a:ext cx="7406549" cy="2576442"/>
          </a:xfrm>
          <a:prstGeom prst="rect">
            <a:avLst/>
          </a:prstGeom>
        </p:spPr>
      </p:pic>
      <p:sp>
        <p:nvSpPr>
          <p:cNvPr id="4" name="위로 구부러진 화살표 3"/>
          <p:cNvSpPr/>
          <p:nvPr/>
        </p:nvSpPr>
        <p:spPr>
          <a:xfrm rot="16200000">
            <a:off x="6497345" y="2135316"/>
            <a:ext cx="2248909" cy="9275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939" y="1247133"/>
            <a:ext cx="1852364" cy="275444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8496132" y="2373923"/>
            <a:ext cx="835269" cy="624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9630016" y="4145567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순서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306"/>
          <a:stretch/>
        </p:blipFill>
        <p:spPr>
          <a:xfrm>
            <a:off x="589086" y="4917933"/>
            <a:ext cx="10629100" cy="733527"/>
          </a:xfrm>
          <a:prstGeom prst="rect">
            <a:avLst/>
          </a:prstGeom>
        </p:spPr>
      </p:pic>
      <p:grpSp>
        <p:nvGrpSpPr>
          <p:cNvPr id="40" name="그룹 1014"/>
          <p:cNvGrpSpPr/>
          <p:nvPr/>
        </p:nvGrpSpPr>
        <p:grpSpPr>
          <a:xfrm>
            <a:off x="4694424" y="5123139"/>
            <a:ext cx="1099708" cy="347093"/>
            <a:chOff x="6501764" y="5209524"/>
            <a:chExt cx="6886610" cy="1476159"/>
          </a:xfrm>
        </p:grpSpPr>
        <p:pic>
          <p:nvPicPr>
            <p:cNvPr id="41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1764" y="5209524"/>
              <a:ext cx="6886610" cy="1476159"/>
            </a:xfrm>
            <a:prstGeom prst="rect">
              <a:avLst/>
            </a:prstGeom>
          </p:spPr>
        </p:pic>
      </p:grpSp>
      <p:sp>
        <p:nvSpPr>
          <p:cNvPr id="12" name="오른쪽 화살표 11"/>
          <p:cNvSpPr/>
          <p:nvPr/>
        </p:nvSpPr>
        <p:spPr>
          <a:xfrm rot="10800000">
            <a:off x="3472961" y="5074317"/>
            <a:ext cx="738553" cy="420755"/>
          </a:xfrm>
          <a:prstGeom prst="rightArrow">
            <a:avLst>
              <a:gd name="adj1" fmla="val 583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8" grpId="0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770060" y="1361406"/>
            <a:ext cx="3466701" cy="4724315"/>
            <a:chOff x="6039874" y="1442225"/>
            <a:chExt cx="5746850" cy="7646536"/>
          </a:xfrm>
        </p:grpSpPr>
        <p:pic>
          <p:nvPicPr>
            <p:cNvPr id="72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9400" y="5976139"/>
              <a:ext cx="1887324" cy="970029"/>
            </a:xfrm>
            <a:prstGeom prst="rect">
              <a:avLst/>
            </a:prstGeom>
          </p:spPr>
        </p:pic>
        <p:grpSp>
          <p:nvGrpSpPr>
            <p:cNvPr id="73" name="그룹 72"/>
            <p:cNvGrpSpPr/>
            <p:nvPr/>
          </p:nvGrpSpPr>
          <p:grpSpPr>
            <a:xfrm>
              <a:off x="6039874" y="1442225"/>
              <a:ext cx="5383430" cy="7646536"/>
              <a:chOff x="6039874" y="1442225"/>
              <a:chExt cx="5383430" cy="7646536"/>
            </a:xfrm>
          </p:grpSpPr>
          <p:grpSp>
            <p:nvGrpSpPr>
              <p:cNvPr id="74" name="그룹 1001"/>
              <p:cNvGrpSpPr/>
              <p:nvPr/>
            </p:nvGrpSpPr>
            <p:grpSpPr>
              <a:xfrm>
                <a:off x="7348132" y="3052300"/>
                <a:ext cx="964366" cy="149159"/>
                <a:chOff x="7348132" y="3052300"/>
                <a:chExt cx="964366" cy="149159"/>
              </a:xfrm>
            </p:grpSpPr>
            <p:pic>
              <p:nvPicPr>
                <p:cNvPr id="104" name="Object 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7348132" y="3052300"/>
                  <a:ext cx="964366" cy="149159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1002"/>
              <p:cNvGrpSpPr/>
              <p:nvPr/>
            </p:nvGrpSpPr>
            <p:grpSpPr>
              <a:xfrm>
                <a:off x="6440124" y="3609298"/>
                <a:ext cx="2786275" cy="1194118"/>
                <a:chOff x="6440124" y="3609298"/>
                <a:chExt cx="2786275" cy="1194118"/>
              </a:xfrm>
            </p:grpSpPr>
            <p:grpSp>
              <p:nvGrpSpPr>
                <p:cNvPr id="101" name="그룹 1003"/>
                <p:cNvGrpSpPr/>
                <p:nvPr/>
              </p:nvGrpSpPr>
              <p:grpSpPr>
                <a:xfrm>
                  <a:off x="6440124" y="3609298"/>
                  <a:ext cx="2786275" cy="1194118"/>
                  <a:chOff x="6440124" y="3609298"/>
                  <a:chExt cx="2786275" cy="1194118"/>
                </a:xfrm>
              </p:grpSpPr>
              <p:pic>
                <p:nvPicPr>
                  <p:cNvPr id="103" name="Object 6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6440124" y="3609298"/>
                    <a:ext cx="2786275" cy="11941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47954" y="3796861"/>
                  <a:ext cx="2533771" cy="93820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그룹 1004"/>
              <p:cNvGrpSpPr/>
              <p:nvPr/>
            </p:nvGrpSpPr>
            <p:grpSpPr>
              <a:xfrm>
                <a:off x="7358739" y="5197543"/>
                <a:ext cx="964366" cy="149159"/>
                <a:chOff x="7358739" y="5197543"/>
                <a:chExt cx="964366" cy="149159"/>
              </a:xfrm>
            </p:grpSpPr>
            <p:pic>
              <p:nvPicPr>
                <p:cNvPr id="100" name="Object 1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7358739" y="5197543"/>
                  <a:ext cx="964366" cy="149159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1005"/>
              <p:cNvGrpSpPr/>
              <p:nvPr/>
            </p:nvGrpSpPr>
            <p:grpSpPr>
              <a:xfrm>
                <a:off x="7356088" y="7329527"/>
                <a:ext cx="964366" cy="149159"/>
                <a:chOff x="7356088" y="7329527"/>
                <a:chExt cx="964366" cy="149159"/>
              </a:xfrm>
            </p:grpSpPr>
            <p:pic>
              <p:nvPicPr>
                <p:cNvPr id="99" name="Object 1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7356088" y="7329527"/>
                  <a:ext cx="964366" cy="149159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1006"/>
              <p:cNvGrpSpPr/>
              <p:nvPr/>
            </p:nvGrpSpPr>
            <p:grpSpPr>
              <a:xfrm>
                <a:off x="9115971" y="4134985"/>
                <a:ext cx="834188" cy="149159"/>
                <a:chOff x="9115971" y="4134985"/>
                <a:chExt cx="834188" cy="149159"/>
              </a:xfrm>
            </p:grpSpPr>
            <p:pic>
              <p:nvPicPr>
                <p:cNvPr id="9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971" y="4134985"/>
                  <a:ext cx="834188" cy="149159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1007"/>
              <p:cNvGrpSpPr/>
              <p:nvPr/>
            </p:nvGrpSpPr>
            <p:grpSpPr>
              <a:xfrm>
                <a:off x="9115971" y="6277019"/>
                <a:ext cx="834188" cy="149159"/>
                <a:chOff x="9115971" y="6277019"/>
                <a:chExt cx="834188" cy="149159"/>
              </a:xfrm>
            </p:grpSpPr>
            <p:pic>
              <p:nvPicPr>
                <p:cNvPr id="97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971" y="6277019"/>
                  <a:ext cx="834188" cy="149159"/>
                </a:xfrm>
                <a:prstGeom prst="rect">
                  <a:avLst/>
                </a:prstGeom>
              </p:spPr>
            </p:pic>
          </p:grpSp>
          <p:grpSp>
            <p:nvGrpSpPr>
              <p:cNvPr id="80" name="그룹 1008"/>
              <p:cNvGrpSpPr/>
              <p:nvPr/>
            </p:nvGrpSpPr>
            <p:grpSpPr>
              <a:xfrm>
                <a:off x="6450731" y="5754540"/>
                <a:ext cx="2786275" cy="1194118"/>
                <a:chOff x="6450731" y="5754540"/>
                <a:chExt cx="2786275" cy="1194118"/>
              </a:xfrm>
            </p:grpSpPr>
            <p:grpSp>
              <p:nvGrpSpPr>
                <p:cNvPr id="94" name="그룹 1009"/>
                <p:cNvGrpSpPr/>
                <p:nvPr/>
              </p:nvGrpSpPr>
              <p:grpSpPr>
                <a:xfrm>
                  <a:off x="6450731" y="5754540"/>
                  <a:ext cx="2786275" cy="1194118"/>
                  <a:chOff x="6450731" y="5754540"/>
                  <a:chExt cx="2786275" cy="1194118"/>
                </a:xfrm>
              </p:grpSpPr>
              <p:pic>
                <p:nvPicPr>
                  <p:cNvPr id="96" name="Object 24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6450731" y="5754540"/>
                    <a:ext cx="2786275" cy="11941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5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882123" y="6106862"/>
                  <a:ext cx="2035781" cy="632467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65169" y="3385987"/>
                <a:ext cx="1036752" cy="1006076"/>
              </a:xfrm>
              <a:prstGeom prst="rect">
                <a:avLst/>
              </a:prstGeom>
            </p:spPr>
          </p:pic>
          <p:pic>
            <p:nvPicPr>
              <p:cNvPr id="82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82847" y="5548903"/>
                <a:ext cx="1036752" cy="1006076"/>
              </a:xfrm>
              <a:prstGeom prst="rect">
                <a:avLst/>
              </a:prstGeom>
            </p:spPr>
          </p:pic>
          <p:pic>
            <p:nvPicPr>
              <p:cNvPr id="83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65092" y="6980898"/>
                <a:ext cx="978019" cy="945343"/>
              </a:xfrm>
              <a:prstGeom prst="rect">
                <a:avLst/>
              </a:prstGeom>
            </p:spPr>
          </p:pic>
          <p:pic>
            <p:nvPicPr>
              <p:cNvPr id="84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65092" y="4822165"/>
                <a:ext cx="978019" cy="945343"/>
              </a:xfrm>
              <a:prstGeom prst="rect">
                <a:avLst/>
              </a:prstGeom>
            </p:spPr>
          </p:pic>
          <p:pic>
            <p:nvPicPr>
              <p:cNvPr id="85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97847" y="3760363"/>
                <a:ext cx="1425457" cy="1015857"/>
              </a:xfrm>
              <a:prstGeom prst="rect">
                <a:avLst/>
              </a:prstGeom>
            </p:spPr>
          </p:pic>
          <p:grpSp>
            <p:nvGrpSpPr>
              <p:cNvPr id="86" name="그룹 1010"/>
              <p:cNvGrpSpPr/>
              <p:nvPr/>
            </p:nvGrpSpPr>
            <p:grpSpPr>
              <a:xfrm>
                <a:off x="6039874" y="1442225"/>
                <a:ext cx="3580882" cy="1202237"/>
                <a:chOff x="6039874" y="1442225"/>
                <a:chExt cx="3580882" cy="1202237"/>
              </a:xfrm>
            </p:grpSpPr>
            <p:grpSp>
              <p:nvGrpSpPr>
                <p:cNvPr id="91" name="그룹 1011"/>
                <p:cNvGrpSpPr/>
                <p:nvPr/>
              </p:nvGrpSpPr>
              <p:grpSpPr>
                <a:xfrm>
                  <a:off x="6039874" y="1442225"/>
                  <a:ext cx="3580882" cy="1202237"/>
                  <a:chOff x="6039874" y="1442225"/>
                  <a:chExt cx="3580882" cy="1202237"/>
                </a:xfrm>
              </p:grpSpPr>
              <p:pic>
                <p:nvPicPr>
                  <p:cNvPr id="93" name="Object 3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039874" y="1442225"/>
                    <a:ext cx="3580882" cy="12022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2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477253" y="1498887"/>
                  <a:ext cx="4105610" cy="1259305"/>
                </a:xfrm>
                <a:prstGeom prst="rect">
                  <a:avLst/>
                </a:prstGeom>
              </p:spPr>
            </p:pic>
          </p:grpSp>
          <p:grpSp>
            <p:nvGrpSpPr>
              <p:cNvPr id="87" name="그룹 1012"/>
              <p:cNvGrpSpPr/>
              <p:nvPr/>
            </p:nvGrpSpPr>
            <p:grpSpPr>
              <a:xfrm>
                <a:off x="6039874" y="7886524"/>
                <a:ext cx="3580882" cy="1202237"/>
                <a:chOff x="6039874" y="7886524"/>
                <a:chExt cx="3580882" cy="1202237"/>
              </a:xfrm>
            </p:grpSpPr>
            <p:grpSp>
              <p:nvGrpSpPr>
                <p:cNvPr id="88" name="그룹 1013"/>
                <p:cNvGrpSpPr/>
                <p:nvPr/>
              </p:nvGrpSpPr>
              <p:grpSpPr>
                <a:xfrm>
                  <a:off x="6039874" y="7886524"/>
                  <a:ext cx="3580882" cy="1202237"/>
                  <a:chOff x="6039874" y="7886524"/>
                  <a:chExt cx="3580882" cy="1202237"/>
                </a:xfrm>
              </p:grpSpPr>
              <p:pic>
                <p:nvPicPr>
                  <p:cNvPr id="90" name="Object 4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039874" y="7886524"/>
                    <a:ext cx="3580882" cy="12022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9" name="Object 4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316481" y="7837617"/>
                  <a:ext cx="3200486" cy="1547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0134" y="774721"/>
            <a:ext cx="3824746" cy="22503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798" y="2700159"/>
            <a:ext cx="3814082" cy="2238892"/>
          </a:xfrm>
          <a:prstGeom prst="rect">
            <a:avLst/>
          </a:prstGeom>
        </p:spPr>
      </p:pic>
      <p:grpSp>
        <p:nvGrpSpPr>
          <p:cNvPr id="35" name="그룹 1001"/>
          <p:cNvGrpSpPr/>
          <p:nvPr/>
        </p:nvGrpSpPr>
        <p:grpSpPr>
          <a:xfrm>
            <a:off x="6391026" y="4520256"/>
            <a:ext cx="3823854" cy="2194560"/>
            <a:chOff x="11396811" y="315413"/>
            <a:chExt cx="4826761" cy="2918248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6811" y="315413"/>
              <a:ext cx="4826761" cy="291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74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2886" y="1114390"/>
            <a:ext cx="2909456" cy="5218348"/>
            <a:chOff x="1520677" y="1091010"/>
            <a:chExt cx="4733468" cy="8656699"/>
          </a:xfrm>
        </p:grpSpPr>
        <p:grpSp>
          <p:nvGrpSpPr>
            <p:cNvPr id="7" name="그룹 1003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34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8" name="그룹 1004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33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4918327" y="4104882"/>
              <a:ext cx="1335818" cy="2710839"/>
              <a:chOff x="4918327" y="4104882"/>
              <a:chExt cx="1335818" cy="2710839"/>
            </a:xfrm>
          </p:grpSpPr>
          <p:pic>
            <p:nvPicPr>
              <p:cNvPr id="32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4918327" y="4104882"/>
                <a:ext cx="1335818" cy="2710839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12" name="그룹 1007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28" name="그룹 1008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30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187" y="1241158"/>
                <a:ext cx="3606390" cy="1160048"/>
              </a:xfrm>
              <a:prstGeom prst="rect">
                <a:avLst/>
              </a:prstGeom>
            </p:spPr>
          </p:pic>
        </p:grpSp>
        <p:grpSp>
          <p:nvGrpSpPr>
            <p:cNvPr id="13" name="그룹 1009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25" name="그룹 1010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27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36358" y="3412532"/>
                <a:ext cx="2933467" cy="1618286"/>
              </a:xfrm>
              <a:prstGeom prst="rect">
                <a:avLst/>
              </a:prstGeom>
            </p:spPr>
          </p:pic>
        </p:grpSp>
        <p:grpSp>
          <p:nvGrpSpPr>
            <p:cNvPr id="14" name="그룹 1011"/>
            <p:cNvGrpSpPr/>
            <p:nvPr/>
          </p:nvGrpSpPr>
          <p:grpSpPr>
            <a:xfrm>
              <a:off x="1606121" y="6053010"/>
              <a:ext cx="3432698" cy="1471156"/>
              <a:chOff x="1606121" y="6053010"/>
              <a:chExt cx="3432698" cy="1471156"/>
            </a:xfrm>
          </p:grpSpPr>
          <p:grpSp>
            <p:nvGrpSpPr>
              <p:cNvPr id="22" name="그룹 1012"/>
              <p:cNvGrpSpPr/>
              <p:nvPr/>
            </p:nvGrpSpPr>
            <p:grpSpPr>
              <a:xfrm>
                <a:off x="1606121" y="6053010"/>
                <a:ext cx="3432698" cy="1471156"/>
                <a:chOff x="1606121" y="6053010"/>
                <a:chExt cx="3432698" cy="1471156"/>
              </a:xfrm>
            </p:grpSpPr>
            <p:pic>
              <p:nvPicPr>
                <p:cNvPr id="24" name="Object 3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6121" y="6053010"/>
                  <a:ext cx="3432698" cy="147115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33409" y="6378847"/>
                <a:ext cx="2740371" cy="1110543"/>
              </a:xfrm>
              <a:prstGeom prst="rect">
                <a:avLst/>
              </a:prstGeom>
            </p:spPr>
          </p:pic>
        </p:grpSp>
        <p:pic>
          <p:nvPicPr>
            <p:cNvPr id="15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2467" y="7514356"/>
              <a:ext cx="1445610" cy="771162"/>
            </a:xfrm>
            <a:prstGeom prst="rect">
              <a:avLst/>
            </a:prstGeom>
          </p:spPr>
        </p:pic>
        <p:pic>
          <p:nvPicPr>
            <p:cNvPr id="17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9864" y="6009584"/>
              <a:ext cx="1898381" cy="771162"/>
            </a:xfrm>
            <a:prstGeom prst="rect">
              <a:avLst/>
            </a:prstGeom>
          </p:spPr>
        </p:pic>
        <p:grpSp>
          <p:nvGrpSpPr>
            <p:cNvPr id="18" name="그룹 1013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19" name="그룹 1014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21" name="Object 4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7597" y="8702459"/>
                <a:ext cx="3596867" cy="1160048"/>
              </a:xfrm>
              <a:prstGeom prst="rect">
                <a:avLst/>
              </a:prstGeom>
            </p:spPr>
          </p:pic>
        </p:grpSp>
      </p:grpSp>
      <p:grpSp>
        <p:nvGrpSpPr>
          <p:cNvPr id="35" name="그룹 1001"/>
          <p:cNvGrpSpPr/>
          <p:nvPr/>
        </p:nvGrpSpPr>
        <p:grpSpPr>
          <a:xfrm>
            <a:off x="6305141" y="806910"/>
            <a:ext cx="3823854" cy="2194560"/>
            <a:chOff x="11396811" y="315413"/>
            <a:chExt cx="4826761" cy="2918248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11" y="315413"/>
              <a:ext cx="4826761" cy="2918248"/>
            </a:xfrm>
            <a:prstGeom prst="rect">
              <a:avLst/>
            </a:prstGeom>
          </p:spPr>
        </p:pic>
      </p:grpSp>
      <p:grpSp>
        <p:nvGrpSpPr>
          <p:cNvPr id="37" name="그룹 1002"/>
          <p:cNvGrpSpPr/>
          <p:nvPr/>
        </p:nvGrpSpPr>
        <p:grpSpPr>
          <a:xfrm>
            <a:off x="4903141" y="3148806"/>
            <a:ext cx="5225854" cy="3384835"/>
            <a:chOff x="9593780" y="3793428"/>
            <a:chExt cx="8152938" cy="601026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3780" y="3793428"/>
              <a:ext cx="8152938" cy="601026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01381" y="3148806"/>
            <a:ext cx="5227614" cy="3384834"/>
          </a:xfrm>
          <a:prstGeom prst="rect">
            <a:avLst/>
          </a:prstGeom>
        </p:spPr>
      </p:pic>
      <p:grpSp>
        <p:nvGrpSpPr>
          <p:cNvPr id="71" name="그룹 1014"/>
          <p:cNvGrpSpPr/>
          <p:nvPr/>
        </p:nvGrpSpPr>
        <p:grpSpPr>
          <a:xfrm>
            <a:off x="9116954" y="1904191"/>
            <a:ext cx="624924" cy="373018"/>
            <a:chOff x="6501764" y="5209524"/>
            <a:chExt cx="6886610" cy="1476159"/>
          </a:xfrm>
        </p:grpSpPr>
        <p:pic>
          <p:nvPicPr>
            <p:cNvPr id="72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1764" y="5209524"/>
              <a:ext cx="6886610" cy="1476159"/>
            </a:xfrm>
            <a:prstGeom prst="rect">
              <a:avLst/>
            </a:prstGeom>
          </p:spPr>
        </p:pic>
      </p:grpSp>
      <p:cxnSp>
        <p:nvCxnSpPr>
          <p:cNvPr id="74" name="직선 화살표 연결선 73"/>
          <p:cNvCxnSpPr/>
          <p:nvPr/>
        </p:nvCxnSpPr>
        <p:spPr>
          <a:xfrm flipH="1">
            <a:off x="8229600" y="2277209"/>
            <a:ext cx="1169377" cy="195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래픽 15" descr="확인 표시 단색으로 채워진">
            <a:extLst>
              <a:ext uri="{FF2B5EF4-FFF2-40B4-BE49-F238E27FC236}">
                <a16:creationId xmlns:a16="http://schemas.microsoft.com/office/drawing/2014/main" id="{7EF7D2E2-B7F8-A33F-3985-99FB11CDD33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8577717" y="1845007"/>
            <a:ext cx="668820" cy="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00300" y="1745404"/>
            <a:ext cx="2169406" cy="3956320"/>
            <a:chOff x="1437875" y="2100631"/>
            <a:chExt cx="3565564" cy="6157740"/>
          </a:xfrm>
        </p:grpSpPr>
        <p:grpSp>
          <p:nvGrpSpPr>
            <p:cNvPr id="40" name="그룹 1001"/>
            <p:cNvGrpSpPr/>
            <p:nvPr/>
          </p:nvGrpSpPr>
          <p:grpSpPr>
            <a:xfrm>
              <a:off x="2728997" y="3752259"/>
              <a:ext cx="1001195" cy="88649"/>
              <a:chOff x="2728997" y="3752259"/>
              <a:chExt cx="1001195" cy="88649"/>
            </a:xfrm>
          </p:grpSpPr>
          <p:pic>
            <p:nvPicPr>
              <p:cNvPr id="5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728997" y="3752259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41" name="그룹 1002"/>
            <p:cNvGrpSpPr/>
            <p:nvPr/>
          </p:nvGrpSpPr>
          <p:grpSpPr>
            <a:xfrm>
              <a:off x="2659886" y="6437855"/>
              <a:ext cx="1160956" cy="88649"/>
              <a:chOff x="2659886" y="6437855"/>
              <a:chExt cx="1160956" cy="88649"/>
            </a:xfrm>
          </p:grpSpPr>
          <p:pic>
            <p:nvPicPr>
              <p:cNvPr id="54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659886" y="6437855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42" name="그룹 1005"/>
            <p:cNvGrpSpPr/>
            <p:nvPr/>
          </p:nvGrpSpPr>
          <p:grpSpPr>
            <a:xfrm>
              <a:off x="1442932" y="2100631"/>
              <a:ext cx="3560507" cy="1195397"/>
              <a:chOff x="1442932" y="2100631"/>
              <a:chExt cx="3560507" cy="1195397"/>
            </a:xfrm>
          </p:grpSpPr>
          <p:grpSp>
            <p:nvGrpSpPr>
              <p:cNvPr id="51" name="그룹 1006"/>
              <p:cNvGrpSpPr/>
              <p:nvPr/>
            </p:nvGrpSpPr>
            <p:grpSpPr>
              <a:xfrm>
                <a:off x="1442932" y="2100631"/>
                <a:ext cx="3560507" cy="1195397"/>
                <a:chOff x="1442932" y="2100631"/>
                <a:chExt cx="3560507" cy="1195397"/>
              </a:xfrm>
            </p:grpSpPr>
            <p:pic>
              <p:nvPicPr>
                <p:cNvPr id="53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42932" y="2100631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33442" y="2250779"/>
                <a:ext cx="3568295" cy="1160048"/>
              </a:xfrm>
              <a:prstGeom prst="rect">
                <a:avLst/>
              </a:prstGeom>
            </p:spPr>
          </p:pic>
        </p:grpSp>
        <p:grpSp>
          <p:nvGrpSpPr>
            <p:cNvPr id="43" name="그룹 1007"/>
            <p:cNvGrpSpPr/>
            <p:nvPr/>
          </p:nvGrpSpPr>
          <p:grpSpPr>
            <a:xfrm>
              <a:off x="1631427" y="4297140"/>
              <a:ext cx="3209155" cy="1604577"/>
              <a:chOff x="1631427" y="4297140"/>
              <a:chExt cx="3209155" cy="1604577"/>
            </a:xfrm>
          </p:grpSpPr>
          <p:grpSp>
            <p:nvGrpSpPr>
              <p:cNvPr id="48" name="그룹 1008"/>
              <p:cNvGrpSpPr/>
              <p:nvPr/>
            </p:nvGrpSpPr>
            <p:grpSpPr>
              <a:xfrm>
                <a:off x="1631427" y="4297140"/>
                <a:ext cx="3209155" cy="1604577"/>
                <a:chOff x="1631427" y="4297140"/>
                <a:chExt cx="3209155" cy="1604577"/>
              </a:xfrm>
            </p:grpSpPr>
            <p:pic>
              <p:nvPicPr>
                <p:cNvPr id="50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31427" y="4297140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0099" y="4479353"/>
                <a:ext cx="3083514" cy="1480162"/>
              </a:xfrm>
              <a:prstGeom prst="rect">
                <a:avLst/>
              </a:prstGeom>
            </p:spPr>
          </p:pic>
        </p:grpSp>
        <p:grpSp>
          <p:nvGrpSpPr>
            <p:cNvPr id="44" name="그룹 1009"/>
            <p:cNvGrpSpPr/>
            <p:nvPr/>
          </p:nvGrpSpPr>
          <p:grpSpPr>
            <a:xfrm>
              <a:off x="1437875" y="7062974"/>
              <a:ext cx="3560507" cy="1195397"/>
              <a:chOff x="1437875" y="7062974"/>
              <a:chExt cx="3560507" cy="1195397"/>
            </a:xfrm>
          </p:grpSpPr>
          <p:grpSp>
            <p:nvGrpSpPr>
              <p:cNvPr id="45" name="그룹 1010"/>
              <p:cNvGrpSpPr/>
              <p:nvPr/>
            </p:nvGrpSpPr>
            <p:grpSpPr>
              <a:xfrm>
                <a:off x="1437875" y="7062974"/>
                <a:ext cx="3560507" cy="1195397"/>
                <a:chOff x="1437875" y="7062974"/>
                <a:chExt cx="3560507" cy="1195397"/>
              </a:xfrm>
            </p:grpSpPr>
            <p:pic>
              <p:nvPicPr>
                <p:cNvPr id="47" name="Object 2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7875" y="7062974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3776" y="7213122"/>
                <a:ext cx="3391952" cy="1160048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3"/>
          <p:cNvGrpSpPr/>
          <p:nvPr/>
        </p:nvGrpSpPr>
        <p:grpSpPr>
          <a:xfrm>
            <a:off x="4432723" y="3720399"/>
            <a:ext cx="6799003" cy="1916733"/>
            <a:chOff x="8382000" y="5697651"/>
            <a:chExt cx="9277878" cy="2236141"/>
          </a:xfrm>
        </p:grpSpPr>
        <p:pic>
          <p:nvPicPr>
            <p:cNvPr id="57" name="Object 8"/>
            <p:cNvPicPr>
              <a:picLocks noChangeAspect="1"/>
            </p:cNvPicPr>
            <p:nvPr/>
          </p:nvPicPr>
          <p:blipFill rotWithShape="1">
            <a:blip r:embed="rId9" cstate="print"/>
            <a:srcRect l="15866"/>
            <a:stretch/>
          </p:blipFill>
          <p:spPr>
            <a:xfrm>
              <a:off x="8382000" y="5697651"/>
              <a:ext cx="9277878" cy="2236141"/>
            </a:xfrm>
            <a:prstGeom prst="rect">
              <a:avLst/>
            </a:prstGeom>
          </p:spPr>
        </p:pic>
      </p:grpSp>
      <p:grpSp>
        <p:nvGrpSpPr>
          <p:cNvPr id="58" name="그룹 1004"/>
          <p:cNvGrpSpPr/>
          <p:nvPr/>
        </p:nvGrpSpPr>
        <p:grpSpPr>
          <a:xfrm>
            <a:off x="4376997" y="1118934"/>
            <a:ext cx="7095335" cy="2154788"/>
            <a:chOff x="7665620" y="548019"/>
            <a:chExt cx="10025356" cy="3105225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 rotWithShape="1">
            <a:blip r:embed="rId10" cstate="print"/>
            <a:srcRect l="9087"/>
            <a:stretch/>
          </p:blipFill>
          <p:spPr>
            <a:xfrm>
              <a:off x="7665620" y="548019"/>
              <a:ext cx="10025356" cy="310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5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662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363067" y="1600199"/>
            <a:ext cx="2272388" cy="4030134"/>
            <a:chOff x="1520677" y="1491010"/>
            <a:chExt cx="3566917" cy="6157740"/>
          </a:xfrm>
        </p:grpSpPr>
        <p:grpSp>
          <p:nvGrpSpPr>
            <p:cNvPr id="33" name="그룹 1003"/>
            <p:cNvGrpSpPr/>
            <p:nvPr/>
          </p:nvGrpSpPr>
          <p:grpSpPr>
            <a:xfrm>
              <a:off x="2806743" y="3142638"/>
              <a:ext cx="1001195" cy="88649"/>
              <a:chOff x="2806743" y="3142638"/>
              <a:chExt cx="1001195" cy="88649"/>
            </a:xfrm>
          </p:grpSpPr>
          <p:pic>
            <p:nvPicPr>
              <p:cNvPr id="48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806743" y="31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34" name="그룹 1004"/>
            <p:cNvGrpSpPr/>
            <p:nvPr/>
          </p:nvGrpSpPr>
          <p:grpSpPr>
            <a:xfrm>
              <a:off x="2737632" y="5828234"/>
              <a:ext cx="1160956" cy="88649"/>
              <a:chOff x="2737632" y="5828234"/>
              <a:chExt cx="1160956" cy="88649"/>
            </a:xfrm>
          </p:grpSpPr>
          <p:pic>
            <p:nvPicPr>
              <p:cNvPr id="47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737632" y="58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35" name="그룹 1005"/>
            <p:cNvGrpSpPr/>
            <p:nvPr/>
          </p:nvGrpSpPr>
          <p:grpSpPr>
            <a:xfrm>
              <a:off x="1520677" y="1491010"/>
              <a:ext cx="3560507" cy="1195397"/>
              <a:chOff x="1520677" y="1491010"/>
              <a:chExt cx="3560507" cy="1195397"/>
            </a:xfrm>
          </p:grpSpPr>
          <p:grpSp>
            <p:nvGrpSpPr>
              <p:cNvPr id="44" name="그룹 1006"/>
              <p:cNvGrpSpPr/>
              <p:nvPr/>
            </p:nvGrpSpPr>
            <p:grpSpPr>
              <a:xfrm>
                <a:off x="1520677" y="1491010"/>
                <a:ext cx="3560507" cy="1195397"/>
                <a:chOff x="1520677" y="1491010"/>
                <a:chExt cx="3560507" cy="1195397"/>
              </a:xfrm>
            </p:grpSpPr>
            <p:pic>
              <p:nvPicPr>
                <p:cNvPr id="4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0677" y="14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6102" y="1641158"/>
                <a:ext cx="3382429" cy="1160048"/>
              </a:xfrm>
              <a:prstGeom prst="rect">
                <a:avLst/>
              </a:prstGeom>
            </p:spPr>
          </p:pic>
        </p:grpSp>
        <p:grpSp>
          <p:nvGrpSpPr>
            <p:cNvPr id="36" name="그룹 1007"/>
            <p:cNvGrpSpPr/>
            <p:nvPr/>
          </p:nvGrpSpPr>
          <p:grpSpPr>
            <a:xfrm>
              <a:off x="1709172" y="3687519"/>
              <a:ext cx="3209155" cy="1604577"/>
              <a:chOff x="1709172" y="3687519"/>
              <a:chExt cx="3209155" cy="1604577"/>
            </a:xfrm>
          </p:grpSpPr>
          <p:grpSp>
            <p:nvGrpSpPr>
              <p:cNvPr id="41" name="그룹 1008"/>
              <p:cNvGrpSpPr/>
              <p:nvPr/>
            </p:nvGrpSpPr>
            <p:grpSpPr>
              <a:xfrm>
                <a:off x="1709172" y="3687519"/>
                <a:ext cx="3209155" cy="1604577"/>
                <a:chOff x="1709172" y="3687519"/>
                <a:chExt cx="3209155" cy="1604577"/>
              </a:xfrm>
            </p:grpSpPr>
            <p:pic>
              <p:nvPicPr>
                <p:cNvPr id="43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09172" y="36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75844" y="3671087"/>
                <a:ext cx="2838324" cy="1745762"/>
              </a:xfrm>
              <a:prstGeom prst="rect">
                <a:avLst/>
              </a:prstGeom>
            </p:spPr>
          </p:pic>
        </p:grpSp>
        <p:grpSp>
          <p:nvGrpSpPr>
            <p:cNvPr id="37" name="그룹 1009"/>
            <p:cNvGrpSpPr/>
            <p:nvPr/>
          </p:nvGrpSpPr>
          <p:grpSpPr>
            <a:xfrm>
              <a:off x="1527087" y="6453353"/>
              <a:ext cx="3560507" cy="1195397"/>
              <a:chOff x="1527087" y="6453353"/>
              <a:chExt cx="3560507" cy="1195397"/>
            </a:xfrm>
          </p:grpSpPr>
          <p:grpSp>
            <p:nvGrpSpPr>
              <p:cNvPr id="38" name="그룹 1010"/>
              <p:cNvGrpSpPr/>
              <p:nvPr/>
            </p:nvGrpSpPr>
            <p:grpSpPr>
              <a:xfrm>
                <a:off x="1527087" y="6453353"/>
                <a:ext cx="3560507" cy="1195397"/>
                <a:chOff x="1527087" y="6453353"/>
                <a:chExt cx="3560507" cy="1195397"/>
              </a:xfrm>
            </p:grpSpPr>
            <p:pic>
              <p:nvPicPr>
                <p:cNvPr id="40" name="Object 2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7087" y="6453353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7597" y="6603501"/>
                <a:ext cx="3596867" cy="1160048"/>
              </a:xfrm>
              <a:prstGeom prst="rect">
                <a:avLst/>
              </a:prstGeom>
            </p:spPr>
          </p:pic>
        </p:grpSp>
      </p:grpSp>
      <p:grpSp>
        <p:nvGrpSpPr>
          <p:cNvPr id="49" name="그룹 1001"/>
          <p:cNvGrpSpPr/>
          <p:nvPr/>
        </p:nvGrpSpPr>
        <p:grpSpPr>
          <a:xfrm>
            <a:off x="5758742" y="3920066"/>
            <a:ext cx="3698525" cy="2569777"/>
            <a:chOff x="9884464" y="5279300"/>
            <a:chExt cx="6171429" cy="4787335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4464" y="5279300"/>
              <a:ext cx="6171429" cy="478733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770611" y="4946235"/>
            <a:ext cx="1288473" cy="565103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4508" y="504685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리스트 출력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051" y="701140"/>
            <a:ext cx="5000692" cy="31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1" y="2656870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5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329338" y="3241645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소감 발표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6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99" y="100714"/>
            <a:ext cx="4803280" cy="4587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7BDDD-E1B4-AB65-2C07-0D8E53CC87EA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9AF7B-8070-8F7E-A1CB-60121CCA23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AC10-3C78-3A5B-4C50-9ED3A9089F8C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3" y="976097"/>
            <a:ext cx="5668166" cy="26102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4" y="2744016"/>
            <a:ext cx="3172268" cy="666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3571937" y="1570963"/>
            <a:ext cx="3646393" cy="8233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4750756"/>
            <a:ext cx="6230219" cy="4477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798" y="5560918"/>
            <a:ext cx="4686814" cy="410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3992971"/>
            <a:ext cx="6468378" cy="4572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22" y="4305669"/>
            <a:ext cx="2161876" cy="24788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1929398" y="200904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문해력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논란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58" y="865291"/>
            <a:ext cx="9938736" cy="49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조웅재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소감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4" y="1529598"/>
            <a:ext cx="1842569" cy="1954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13" y="4341919"/>
            <a:ext cx="3431251" cy="2202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64" y="1529597"/>
            <a:ext cx="2148330" cy="1954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863" y="1219896"/>
            <a:ext cx="3674583" cy="2433705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7072094" y="2124621"/>
            <a:ext cx="835269" cy="624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최승현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소감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" name="Object 2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4800" y="887514"/>
            <a:ext cx="11598959" cy="162852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67771" y="3029485"/>
            <a:ext cx="10118592" cy="1203989"/>
            <a:chOff x="1167771" y="3029485"/>
            <a:chExt cx="10118592" cy="1203989"/>
          </a:xfrm>
        </p:grpSpPr>
        <p:grpSp>
          <p:nvGrpSpPr>
            <p:cNvPr id="10" name="그룹 9"/>
            <p:cNvGrpSpPr/>
            <p:nvPr/>
          </p:nvGrpSpPr>
          <p:grpSpPr>
            <a:xfrm>
              <a:off x="1167771" y="3029485"/>
              <a:ext cx="10118592" cy="769519"/>
              <a:chOff x="1167771" y="3029485"/>
              <a:chExt cx="10118592" cy="76951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279734" y="3029485"/>
                <a:ext cx="1966409" cy="719724"/>
                <a:chOff x="1919600" y="4544227"/>
                <a:chExt cx="2949614" cy="1079586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919600" y="4544227"/>
                  <a:ext cx="2949614" cy="1079586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303711" y="3029485"/>
                <a:ext cx="7982652" cy="719724"/>
                <a:chOff x="4955567" y="4544227"/>
                <a:chExt cx="11973978" cy="107958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55567" y="4544227"/>
                  <a:ext cx="11973978" cy="1079586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7771" y="3099817"/>
                <a:ext cx="2110978" cy="69918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88156" y="3063239"/>
                <a:ext cx="4256838" cy="51564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0272" y="3371404"/>
              <a:ext cx="3028349" cy="86207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79734" y="2138223"/>
            <a:ext cx="10075201" cy="980724"/>
            <a:chOff x="1279734" y="2138223"/>
            <a:chExt cx="10075201" cy="98072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3303711" y="2254887"/>
              <a:ext cx="7982652" cy="719724"/>
              <a:chOff x="4955567" y="3382331"/>
              <a:chExt cx="11973978" cy="107958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55567" y="3382331"/>
                <a:ext cx="11973978" cy="10795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9734" y="2254887"/>
              <a:ext cx="1966409" cy="719724"/>
              <a:chOff x="1919600" y="3382331"/>
              <a:chExt cx="2949614" cy="10795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19600" y="3382331"/>
                <a:ext cx="2949614" cy="10795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372283" y="2323459"/>
              <a:ext cx="7982652" cy="719724"/>
              <a:chOff x="5058424" y="3485188"/>
              <a:chExt cx="11973978" cy="10795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58424" y="3485188"/>
                <a:ext cx="11973978" cy="107958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220" y="2138223"/>
              <a:ext cx="1722571" cy="98072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3926" y="2537859"/>
              <a:ext cx="3774597" cy="57993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1470" y="2247258"/>
              <a:ext cx="1642832" cy="862070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4866399" y="2755289"/>
              <a:ext cx="1188743" cy="95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279181" y="3796452"/>
            <a:ext cx="10014061" cy="1158388"/>
            <a:chOff x="1279181" y="3796452"/>
            <a:chExt cx="10014061" cy="1158388"/>
          </a:xfrm>
        </p:grpSpPr>
        <p:grpSp>
          <p:nvGrpSpPr>
            <p:cNvPr id="14" name="그룹 13"/>
            <p:cNvGrpSpPr/>
            <p:nvPr/>
          </p:nvGrpSpPr>
          <p:grpSpPr>
            <a:xfrm>
              <a:off x="1279181" y="3796452"/>
              <a:ext cx="10014061" cy="862070"/>
              <a:chOff x="1279181" y="3796452"/>
              <a:chExt cx="10014061" cy="86207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79734" y="3804081"/>
                <a:ext cx="1966409" cy="719724"/>
                <a:chOff x="1919600" y="5706122"/>
                <a:chExt cx="2949614" cy="107958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919600" y="5706122"/>
                  <a:ext cx="2949614" cy="107958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3310590" y="3819543"/>
                <a:ext cx="7982652" cy="719724"/>
                <a:chOff x="4965887" y="5729315"/>
                <a:chExt cx="11973978" cy="107958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65887" y="5729315"/>
                  <a:ext cx="11973978" cy="1079586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9181" y="3874415"/>
                <a:ext cx="2031409" cy="69918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71471" y="3796452"/>
                <a:ext cx="4179047" cy="862070"/>
              </a:xfrm>
              <a:prstGeom prst="rect">
                <a:avLst/>
              </a:prstGeom>
            </p:spPr>
          </p:pic>
          <p:cxnSp>
            <p:nvCxnSpPr>
              <p:cNvPr id="44" name="직선 화살표 연결선 43"/>
              <p:cNvCxnSpPr/>
              <p:nvPr/>
            </p:nvCxnSpPr>
            <p:spPr>
              <a:xfrm>
                <a:off x="7289702" y="4280092"/>
                <a:ext cx="1188743" cy="952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2262" y="4092770"/>
              <a:ext cx="2427162" cy="862070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947613" y="4578679"/>
            <a:ext cx="10338750" cy="1163248"/>
            <a:chOff x="947613" y="4578679"/>
            <a:chExt cx="10338750" cy="1163248"/>
          </a:xfrm>
        </p:grpSpPr>
        <p:grpSp>
          <p:nvGrpSpPr>
            <p:cNvPr id="22" name="그룹 21"/>
            <p:cNvGrpSpPr/>
            <p:nvPr/>
          </p:nvGrpSpPr>
          <p:grpSpPr>
            <a:xfrm>
              <a:off x="1266522" y="4578679"/>
              <a:ext cx="10019841" cy="1163248"/>
              <a:chOff x="1266522" y="4578679"/>
              <a:chExt cx="10019841" cy="116324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66522" y="4591168"/>
                <a:ext cx="1966409" cy="719724"/>
                <a:chOff x="1899781" y="6886753"/>
                <a:chExt cx="2949614" cy="107958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899781" y="6886753"/>
                  <a:ext cx="2949614" cy="107958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303711" y="4578679"/>
                <a:ext cx="7982652" cy="719724"/>
                <a:chOff x="4955567" y="6868018"/>
                <a:chExt cx="11973978" cy="107958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55567" y="6868018"/>
                  <a:ext cx="11973978" cy="1079586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11437" y="4613918"/>
                <a:ext cx="1513371" cy="81763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46554" y="4879857"/>
                <a:ext cx="1093232" cy="86207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613" y="4614816"/>
              <a:ext cx="2252235" cy="73728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1779" y="2036392"/>
            <a:ext cx="6235845" cy="34301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65" y="2178469"/>
            <a:ext cx="5156640" cy="240943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2" y="2184198"/>
            <a:ext cx="5639186" cy="240697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6" y="162175"/>
            <a:ext cx="2257740" cy="8668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79" y="700506"/>
            <a:ext cx="8224136" cy="504142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31" y="659961"/>
            <a:ext cx="8634893" cy="53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693" y="1540647"/>
            <a:ext cx="3149015" cy="1599109"/>
            <a:chOff x="1700540" y="2310970"/>
            <a:chExt cx="4723522" cy="2398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0540" y="2310970"/>
              <a:ext cx="4723522" cy="23986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2220" y="1540647"/>
            <a:ext cx="2934617" cy="1582527"/>
            <a:chOff x="9513329" y="2310970"/>
            <a:chExt cx="4401925" cy="2373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3329" y="2310970"/>
              <a:ext cx="4401925" cy="2373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9380" y="1881061"/>
            <a:ext cx="1435858" cy="901699"/>
            <a:chOff x="6989070" y="2821591"/>
            <a:chExt cx="2153787" cy="1352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070" y="2821591"/>
              <a:ext cx="2153787" cy="1352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3886707"/>
            <a:ext cx="1370052" cy="2745519"/>
            <a:chOff x="9142857" y="5830061"/>
            <a:chExt cx="2055078" cy="41182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830061"/>
              <a:ext cx="2055078" cy="41182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5235" y="3700710"/>
            <a:ext cx="1449711" cy="2832253"/>
            <a:chOff x="15022852" y="5551064"/>
            <a:chExt cx="2174566" cy="4248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2852" y="5551064"/>
              <a:ext cx="2174566" cy="4248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8485" y="2389170"/>
            <a:ext cx="1253501" cy="787181"/>
            <a:chOff x="14082727" y="3583754"/>
            <a:chExt cx="1880251" cy="11807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">
              <a:off x="14082727" y="3583754"/>
              <a:ext cx="1880251" cy="11807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8239" y="4609556"/>
            <a:ext cx="1857684" cy="1014560"/>
            <a:chOff x="11727359" y="6914334"/>
            <a:chExt cx="2786526" cy="1521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740000">
              <a:off x="11727359" y="6914334"/>
              <a:ext cx="2786526" cy="15218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2746" y="4661301"/>
            <a:ext cx="1615577" cy="1014560"/>
            <a:chOff x="6244118" y="6991951"/>
            <a:chExt cx="2423365" cy="15218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244118" y="6991951"/>
              <a:ext cx="2423365" cy="15218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1681" y="3840394"/>
            <a:ext cx="2344555" cy="2838146"/>
            <a:chOff x="2252520" y="5760591"/>
            <a:chExt cx="3516833" cy="42572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2520" y="5760591"/>
              <a:ext cx="3516833" cy="42572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05" y="387803"/>
            <a:ext cx="11629003" cy="15345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이준영 소감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41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715" y="2248782"/>
            <a:ext cx="2849620" cy="2817562"/>
            <a:chOff x="244072" y="3373173"/>
            <a:chExt cx="4274430" cy="42263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072" y="3373173"/>
              <a:ext cx="4274430" cy="42263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859" y="-217730"/>
            <a:ext cx="10551600" cy="2487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0493" y="2360524"/>
            <a:ext cx="9332876" cy="2718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유민석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소감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87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3397992" y="2441545"/>
            <a:ext cx="53960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 smtClean="0">
                <a:solidFill>
                  <a:schemeClr val="bg1"/>
                </a:solidFill>
                <a:latin typeface="+mj-ea"/>
                <a:ea typeface="+mj-ea"/>
              </a:rPr>
              <a:t>#Q&amp;A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베이지이(가) 표시된 사진&#10;&#10;자동 생성된 설명">
            <a:extLst>
              <a:ext uri="{FF2B5EF4-FFF2-40B4-BE49-F238E27FC236}">
                <a16:creationId xmlns:a16="http://schemas.microsoft.com/office/drawing/2014/main" id="{613FAC64-5FCE-D035-F2C0-3B4F7C0F1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A0DE-2442-891E-3DD6-A5D10656BDAF}"/>
              </a:ext>
            </a:extLst>
          </p:cNvPr>
          <p:cNvSpPr txBox="1"/>
          <p:nvPr/>
        </p:nvSpPr>
        <p:spPr>
          <a:xfrm>
            <a:off x="1868727" y="2497976"/>
            <a:ext cx="84545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1500" b="1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1FA68-B94C-DC12-01CC-31ADA44FD3FE}"/>
              </a:ext>
            </a:extLst>
          </p:cNvPr>
          <p:cNvSpPr/>
          <p:nvPr/>
        </p:nvSpPr>
        <p:spPr>
          <a:xfrm>
            <a:off x="1104900" y="2120900"/>
            <a:ext cx="10007600" cy="26162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854586"/>
            <a:ext cx="5913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기획 의도</a:t>
            </a:r>
            <a:endParaRPr lang="en-US" altLang="ko-KR" sz="48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400" y="2896338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도서</a:t>
            </a:r>
            <a:r>
              <a:rPr lang="en-US" altLang="ko-KR" sz="3200" dirty="0" smtClean="0"/>
              <a:t> </a:t>
            </a:r>
            <a:r>
              <a:rPr lang="ko-KR" altLang="en-US" sz="3200" dirty="0"/>
              <a:t>추천 </a:t>
            </a:r>
            <a:endParaRPr lang="en-US" altLang="ko-KR" sz="32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9" y="38393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독서 기록</a:t>
            </a:r>
            <a:endParaRPr lang="en-US" altLang="ko-KR" sz="32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48299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독서 습관 형성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195336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-&gt; </a:t>
            </a:r>
            <a:r>
              <a:rPr lang="ko-KR" altLang="en-US" sz="3200" dirty="0" smtClean="0"/>
              <a:t>도서 리뷰 사이트를 만들자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141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1" y="2656870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4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설계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728438" y="4076700"/>
            <a:ext cx="3771900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67734" y="4078926"/>
            <a:ext cx="3860704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기능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0525" y="4076700"/>
            <a:ext cx="3477209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65117" y="4656784"/>
            <a:ext cx="2443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도서 검색 및 추천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5096167" y="4654351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기록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8533338" y="4654350"/>
            <a:ext cx="16898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</a:t>
            </a:r>
            <a:r>
              <a:rPr lang="ko-KR" altLang="en-US" sz="2200" dirty="0" err="1" smtClean="0"/>
              <a:t>챌린지</a:t>
            </a:r>
            <a:endParaRPr lang="ko-KR" alt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2038335" y="402538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6155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2097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6427" y="5538020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도서 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</a:t>
            </a:r>
            <a:endParaRPr lang="en-US" altLang="ko-KR" dirty="0" smtClean="0"/>
          </a:p>
          <a:p>
            <a:r>
              <a:rPr lang="ko-KR" altLang="en-US" dirty="0" smtClean="0"/>
              <a:t>도서 검색 및 도서 추천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244247" y="557059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책을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리뷰를 작성하고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댓글을 남길 수</a:t>
            </a:r>
            <a:r>
              <a:rPr lang="en-US" altLang="ko-KR" dirty="0"/>
              <a:t>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53941" y="540583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회원의 독서량과 사용자의</a:t>
            </a:r>
            <a:endParaRPr lang="en-US" altLang="ko-KR" dirty="0" smtClean="0"/>
          </a:p>
          <a:p>
            <a:r>
              <a:rPr lang="ko-KR" altLang="en-US" dirty="0" smtClean="0"/>
              <a:t>독서량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스스로 목표를 정하여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달성할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있도록 동기부여 제공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0" y="686976"/>
            <a:ext cx="3051104" cy="29519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29" y="1043101"/>
            <a:ext cx="2282122" cy="26156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72" y="213908"/>
            <a:ext cx="27241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5022</TotalTime>
  <Words>614</Words>
  <Application>Microsoft Office PowerPoint</Application>
  <PresentationFormat>와이드스크린</PresentationFormat>
  <Paragraphs>217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TJ</cp:lastModifiedBy>
  <cp:revision>101</cp:revision>
  <dcterms:created xsi:type="dcterms:W3CDTF">2023-08-20T10:34:02Z</dcterms:created>
  <dcterms:modified xsi:type="dcterms:W3CDTF">2024-04-23T04:40:40Z</dcterms:modified>
</cp:coreProperties>
</file>